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jKJFRxmdgyZYlhGtebTdF5IGYe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098933" y="0"/>
            <a:ext cx="999414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ESTADO DE LAS ENCUESTAS DE CUESTIONARIO PARA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MONITOREO 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GEAF DE LA LÍNEA BASE</a:t>
            </a: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 PAE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478302" y="1332372"/>
            <a:ext cx="4375052" cy="3139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OIGs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Todas las respuestas al cuestionario (excepto una sobre contaminación y biodiversidad) se recibieron de todas las OIGs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PAÍSES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 siguiente diapositiva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5109030" y="1332372"/>
            <a:ext cx="6836227" cy="51706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CONCLUSIONES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Obtener un conjunto de cuestionarios completos requiere de una cantidad de esfuerzo considerable</a:t>
            </a:r>
            <a:endParaRPr/>
          </a:p>
          <a:p>
            <a:pPr indent="-285750" lvl="0" marL="285750" marR="0" rtl="0" algn="l"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menos que se adquiera un conjunto completo de datos, la comparabilidad entre períodos estará sesgada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preparará un informe de referencia para que los países determinen si el enfoque del GEAF proporciona información útil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se desea, datos de referencia pueden ser añadidos después de este hecho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próximo periodo de evaluación es 2016-2020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 b="51958" l="0" r="0" t="0"/>
          <a:stretch/>
        </p:blipFill>
        <p:spPr>
          <a:xfrm>
            <a:off x="848771" y="872197"/>
            <a:ext cx="5247229" cy="5396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2"/>
          <p:cNvPicPr preferRelativeResize="0"/>
          <p:nvPr/>
        </p:nvPicPr>
        <p:blipFill rotWithShape="1">
          <a:blip r:embed="rId4">
            <a:alphaModFix/>
          </a:blip>
          <a:srcRect b="0" l="0" r="0" t="48042"/>
          <a:stretch/>
        </p:blipFill>
        <p:spPr>
          <a:xfrm>
            <a:off x="6449430" y="872197"/>
            <a:ext cx="5231240" cy="5818696"/>
          </a:xfrm>
          <a:prstGeom prst="rect">
            <a:avLst/>
          </a:prstGeom>
          <a:noFill/>
          <a:ln cap="flat" cmpd="sng" w="9525">
            <a:solidFill>
              <a:srgbClr val="0C0C0C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93" name="Google Shape;93;p2"/>
          <p:cNvSpPr txBox="1"/>
          <p:nvPr/>
        </p:nvSpPr>
        <p:spPr>
          <a:xfrm>
            <a:off x="1" y="0"/>
            <a:ext cx="121920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PAÍSES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(esfuerzos no incluyen llamadas telefónicas ni interacciones en reuniones, verde = recibidos, rojo = no recibidos)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2020-06-10T17:14:55Z</dcterms:created>
  <dc:creator>RM</dc:creator>
</cp:coreProperties>
</file>