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B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7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9C6865-2B3D-4731-974B-F8D0AE1240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B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D79CFD-D89B-4419-B146-E8D1E215D6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B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518387-06B0-41A4-86AB-CA0CCF2B1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4F812-AD8D-40C8-A660-64F3EA4982C5}" type="datetimeFigureOut">
              <a:rPr lang="en-BB" smtClean="0"/>
              <a:t>10/06/2020</a:t>
            </a:fld>
            <a:endParaRPr lang="en-B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3D7519-2570-422C-86EA-A00E0A916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385182-B1A3-4D27-9971-43BB9EDB1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131D4-7631-4B08-A8C0-34EBCE3B2BC7}" type="slidenum">
              <a:rPr lang="en-BB" smtClean="0"/>
              <a:t>‹#›</a:t>
            </a:fld>
            <a:endParaRPr lang="en-BB"/>
          </a:p>
        </p:txBody>
      </p:sp>
    </p:spTree>
    <p:extLst>
      <p:ext uri="{BB962C8B-B14F-4D97-AF65-F5344CB8AC3E}">
        <p14:creationId xmlns:p14="http://schemas.microsoft.com/office/powerpoint/2010/main" val="2152172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687C78-50BA-4A1B-8A26-94BCDC7D57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5B0862-2040-468C-B08A-46C41D1D4C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E993FC-973F-411D-A1BF-4195022799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4F812-AD8D-40C8-A660-64F3EA4982C5}" type="datetimeFigureOut">
              <a:rPr lang="en-BB" smtClean="0"/>
              <a:t>10/06/2020</a:t>
            </a:fld>
            <a:endParaRPr lang="en-B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4210DD-D25C-458B-8B50-D9F17498C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7CAC6D-9588-4948-A685-E03289690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131D4-7631-4B08-A8C0-34EBCE3B2BC7}" type="slidenum">
              <a:rPr lang="en-BB" smtClean="0"/>
              <a:t>‹#›</a:t>
            </a:fld>
            <a:endParaRPr lang="en-BB"/>
          </a:p>
        </p:txBody>
      </p:sp>
    </p:spTree>
    <p:extLst>
      <p:ext uri="{BB962C8B-B14F-4D97-AF65-F5344CB8AC3E}">
        <p14:creationId xmlns:p14="http://schemas.microsoft.com/office/powerpoint/2010/main" val="1240524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23D6497-EF8B-4753-92CC-0ACA5F3D99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B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B6EE2E-9D2F-4D58-A341-A51DD667FB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BA1F18-F525-40AC-953D-C8E717E07F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4F812-AD8D-40C8-A660-64F3EA4982C5}" type="datetimeFigureOut">
              <a:rPr lang="en-BB" smtClean="0"/>
              <a:t>10/06/2020</a:t>
            </a:fld>
            <a:endParaRPr lang="en-B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08E2F5-B3CF-4D65-A6E6-D114CB197F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34305C-C1D2-4F7C-A168-1D975EC6E8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131D4-7631-4B08-A8C0-34EBCE3B2BC7}" type="slidenum">
              <a:rPr lang="en-BB" smtClean="0"/>
              <a:t>‹#›</a:t>
            </a:fld>
            <a:endParaRPr lang="en-BB"/>
          </a:p>
        </p:txBody>
      </p:sp>
    </p:spTree>
    <p:extLst>
      <p:ext uri="{BB962C8B-B14F-4D97-AF65-F5344CB8AC3E}">
        <p14:creationId xmlns:p14="http://schemas.microsoft.com/office/powerpoint/2010/main" val="3141595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AA1DC1-CBB9-44E1-BF3D-1799CC698B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3220C0-B7C6-40D7-89A3-AEDA58D0A3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C186E2-5540-4B50-8485-D56EE346D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4F812-AD8D-40C8-A660-64F3EA4982C5}" type="datetimeFigureOut">
              <a:rPr lang="en-BB" smtClean="0"/>
              <a:t>10/06/2020</a:t>
            </a:fld>
            <a:endParaRPr lang="en-B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286D9C-EF06-4C87-AC95-36750893D6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5DD8FD-85F7-40F5-99E0-EBCFC1CBB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131D4-7631-4B08-A8C0-34EBCE3B2BC7}" type="slidenum">
              <a:rPr lang="en-BB" smtClean="0"/>
              <a:t>‹#›</a:t>
            </a:fld>
            <a:endParaRPr lang="en-BB"/>
          </a:p>
        </p:txBody>
      </p:sp>
    </p:spTree>
    <p:extLst>
      <p:ext uri="{BB962C8B-B14F-4D97-AF65-F5344CB8AC3E}">
        <p14:creationId xmlns:p14="http://schemas.microsoft.com/office/powerpoint/2010/main" val="1942897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1A9F82-75FF-417E-AC8C-773E4A97A6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B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15FE35-4996-4980-A503-1750293E1F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F3EAC1-926E-42A8-871C-9F682C085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4F812-AD8D-40C8-A660-64F3EA4982C5}" type="datetimeFigureOut">
              <a:rPr lang="en-BB" smtClean="0"/>
              <a:t>10/06/2020</a:t>
            </a:fld>
            <a:endParaRPr lang="en-B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FDA0EA-B1DB-415E-BDBB-6BB78D355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F982F2-91C2-40FB-8E5E-8A1DFC9096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131D4-7631-4B08-A8C0-34EBCE3B2BC7}" type="slidenum">
              <a:rPr lang="en-BB" smtClean="0"/>
              <a:t>‹#›</a:t>
            </a:fld>
            <a:endParaRPr lang="en-BB"/>
          </a:p>
        </p:txBody>
      </p:sp>
    </p:spTree>
    <p:extLst>
      <p:ext uri="{BB962C8B-B14F-4D97-AF65-F5344CB8AC3E}">
        <p14:creationId xmlns:p14="http://schemas.microsoft.com/office/powerpoint/2010/main" val="1671879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3244AB-45A5-4B5F-884B-9A89828128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6B2BC4-E5A5-4967-9C05-DBFA0FD2B7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79B6E5-E8F5-4B9B-9EE5-CB55A78041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08CDF7-640B-48AF-8592-C53F0268B4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4F812-AD8D-40C8-A660-64F3EA4982C5}" type="datetimeFigureOut">
              <a:rPr lang="en-BB" smtClean="0"/>
              <a:t>10/06/2020</a:t>
            </a:fld>
            <a:endParaRPr lang="en-B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7A408D-C8E9-4A32-A751-10E8DF66A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7817D1-58C7-4309-9408-45979A0FC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131D4-7631-4B08-A8C0-34EBCE3B2BC7}" type="slidenum">
              <a:rPr lang="en-BB" smtClean="0"/>
              <a:t>‹#›</a:t>
            </a:fld>
            <a:endParaRPr lang="en-BB"/>
          </a:p>
        </p:txBody>
      </p:sp>
    </p:spTree>
    <p:extLst>
      <p:ext uri="{BB962C8B-B14F-4D97-AF65-F5344CB8AC3E}">
        <p14:creationId xmlns:p14="http://schemas.microsoft.com/office/powerpoint/2010/main" val="39790741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0431EB-CAD1-4770-A36D-2B158CDB98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B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87809-AC1B-4B05-ACD5-A8B542CCBB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C1DC74-A895-423F-9F6D-BEC9B596BF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F8346AB-1715-4F7D-BAB4-80A630DA48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C7910D0-136C-4779-881A-B4EA88BE5E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BC032ED-E028-4D09-B5CE-72BDA430BA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4F812-AD8D-40C8-A660-64F3EA4982C5}" type="datetimeFigureOut">
              <a:rPr lang="en-BB" smtClean="0"/>
              <a:t>10/06/2020</a:t>
            </a:fld>
            <a:endParaRPr lang="en-B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A84643D-F26F-4AAC-9173-586FAC3765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120855D-FEE4-4066-882B-9EE05E7D6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131D4-7631-4B08-A8C0-34EBCE3B2BC7}" type="slidenum">
              <a:rPr lang="en-BB" smtClean="0"/>
              <a:t>‹#›</a:t>
            </a:fld>
            <a:endParaRPr lang="en-BB"/>
          </a:p>
        </p:txBody>
      </p:sp>
    </p:spTree>
    <p:extLst>
      <p:ext uri="{BB962C8B-B14F-4D97-AF65-F5344CB8AC3E}">
        <p14:creationId xmlns:p14="http://schemas.microsoft.com/office/powerpoint/2010/main" val="387032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A4348-50BE-4240-A58A-6FB1DAED81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565892-5D49-45A4-9CC0-ADADE96C70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4F812-AD8D-40C8-A660-64F3EA4982C5}" type="datetimeFigureOut">
              <a:rPr lang="en-BB" smtClean="0"/>
              <a:t>10/06/2020</a:t>
            </a:fld>
            <a:endParaRPr lang="en-B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0922F7-9A77-4370-87F9-1D11FA8EE8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B78E5F-B758-4760-B55E-CB921720B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131D4-7631-4B08-A8C0-34EBCE3B2BC7}" type="slidenum">
              <a:rPr lang="en-BB" smtClean="0"/>
              <a:t>‹#›</a:t>
            </a:fld>
            <a:endParaRPr lang="en-BB"/>
          </a:p>
        </p:txBody>
      </p:sp>
    </p:spTree>
    <p:extLst>
      <p:ext uri="{BB962C8B-B14F-4D97-AF65-F5344CB8AC3E}">
        <p14:creationId xmlns:p14="http://schemas.microsoft.com/office/powerpoint/2010/main" val="2728510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823819F-FA9C-4EBF-B883-6463370C12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4F812-AD8D-40C8-A660-64F3EA4982C5}" type="datetimeFigureOut">
              <a:rPr lang="en-BB" smtClean="0"/>
              <a:t>10/06/2020</a:t>
            </a:fld>
            <a:endParaRPr lang="en-B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A7C512E-9361-4932-904C-980E7D26B0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2B855F-19CD-4F3A-9FF6-75417DEC5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131D4-7631-4B08-A8C0-34EBCE3B2BC7}" type="slidenum">
              <a:rPr lang="en-BB" smtClean="0"/>
              <a:t>‹#›</a:t>
            </a:fld>
            <a:endParaRPr lang="en-BB"/>
          </a:p>
        </p:txBody>
      </p:sp>
    </p:spTree>
    <p:extLst>
      <p:ext uri="{BB962C8B-B14F-4D97-AF65-F5344CB8AC3E}">
        <p14:creationId xmlns:p14="http://schemas.microsoft.com/office/powerpoint/2010/main" val="2830569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D08FB0-2F8C-4785-8DAA-17E7B3C4C3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B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01D066-CF15-4E2C-8E04-6C7A8463EF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582A61-B7FA-4098-A67E-2E8FD8BDAA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08229B-9F0D-4D96-9102-D8E6DBBE4E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4F812-AD8D-40C8-A660-64F3EA4982C5}" type="datetimeFigureOut">
              <a:rPr lang="en-BB" smtClean="0"/>
              <a:t>10/06/2020</a:t>
            </a:fld>
            <a:endParaRPr lang="en-B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78DB11-9226-43FD-B515-2B801BE9D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9258FC-8D59-40FD-8888-F9B506CF4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131D4-7631-4B08-A8C0-34EBCE3B2BC7}" type="slidenum">
              <a:rPr lang="en-BB" smtClean="0"/>
              <a:t>‹#›</a:t>
            </a:fld>
            <a:endParaRPr lang="en-BB"/>
          </a:p>
        </p:txBody>
      </p:sp>
    </p:spTree>
    <p:extLst>
      <p:ext uri="{BB962C8B-B14F-4D97-AF65-F5344CB8AC3E}">
        <p14:creationId xmlns:p14="http://schemas.microsoft.com/office/powerpoint/2010/main" val="12858982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C97288-B8D6-4B5A-AA57-259EFF2DED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B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B27EC20-0752-4878-AC9F-D1B70DEF77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B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54A379-EA2E-4FA0-9822-3D9B6D0361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6592AF-E733-4CC4-92BB-4DF9C9101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4F812-AD8D-40C8-A660-64F3EA4982C5}" type="datetimeFigureOut">
              <a:rPr lang="en-BB" smtClean="0"/>
              <a:t>10/06/2020</a:t>
            </a:fld>
            <a:endParaRPr lang="en-B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FA3D45-65ED-4125-944F-2798905CF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A46B68-A955-4E83-9753-A73A87047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131D4-7631-4B08-A8C0-34EBCE3B2BC7}" type="slidenum">
              <a:rPr lang="en-BB" smtClean="0"/>
              <a:t>‹#›</a:t>
            </a:fld>
            <a:endParaRPr lang="en-BB"/>
          </a:p>
        </p:txBody>
      </p:sp>
    </p:spTree>
    <p:extLst>
      <p:ext uri="{BB962C8B-B14F-4D97-AF65-F5344CB8AC3E}">
        <p14:creationId xmlns:p14="http://schemas.microsoft.com/office/powerpoint/2010/main" val="2915219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6F7257F-25C6-45F6-AFC9-0D68980EFB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B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0132EF-9E01-447B-A969-E22665031D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2CDE3B-0A9E-414B-BED4-C72852021C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4F812-AD8D-40C8-A660-64F3EA4982C5}" type="datetimeFigureOut">
              <a:rPr lang="en-BB" smtClean="0"/>
              <a:t>10/06/2020</a:t>
            </a:fld>
            <a:endParaRPr lang="en-B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A323FF-F4F2-4B92-A17D-C578097479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B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37A4F4-6463-4A83-B13D-D69CA0E1FE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4131D4-7631-4B08-A8C0-34EBCE3B2BC7}" type="slidenum">
              <a:rPr lang="en-BB" smtClean="0"/>
              <a:t>‹#›</a:t>
            </a:fld>
            <a:endParaRPr lang="en-BB"/>
          </a:p>
        </p:txBody>
      </p:sp>
    </p:spTree>
    <p:extLst>
      <p:ext uri="{BB962C8B-B14F-4D97-AF65-F5344CB8AC3E}">
        <p14:creationId xmlns:p14="http://schemas.microsoft.com/office/powerpoint/2010/main" val="1395798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F66EDEC-76F3-4BC2-9E46-7CAAA2C7CAF0}"/>
              </a:ext>
            </a:extLst>
          </p:cNvPr>
          <p:cNvSpPr txBox="1"/>
          <p:nvPr/>
        </p:nvSpPr>
        <p:spPr>
          <a:xfrm>
            <a:off x="1173498" y="0"/>
            <a:ext cx="984500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dirty="0"/>
              <a:t>STATUS OF THE QUESTIONNAIRE SURVEYS FOR THE </a:t>
            </a:r>
          </a:p>
          <a:p>
            <a:pPr algn="ctr"/>
            <a:r>
              <a:rPr lang="en-US" sz="3600" dirty="0"/>
              <a:t>GEAF BASELINE SAP MONITORING </a:t>
            </a:r>
            <a:endParaRPr lang="en-BB" sz="3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5CBFF28-4248-4442-857E-015AEAFD8A55}"/>
              </a:ext>
            </a:extLst>
          </p:cNvPr>
          <p:cNvSpPr txBox="1"/>
          <p:nvPr/>
        </p:nvSpPr>
        <p:spPr>
          <a:xfrm>
            <a:off x="478302" y="1278448"/>
            <a:ext cx="437505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IGOS</a:t>
            </a:r>
          </a:p>
          <a:p>
            <a:endParaRPr lang="en-US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All questionnaire responses (except one each on pollution and biodiversity) were received from all IGOs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algn="ctr"/>
            <a:r>
              <a:rPr lang="en-US" b="1" dirty="0"/>
              <a:t>COUNTRIES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See next slide</a:t>
            </a:r>
            <a:endParaRPr lang="en-B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D155CD8-68F7-438E-B3F1-5D0F21654EB9}"/>
              </a:ext>
            </a:extLst>
          </p:cNvPr>
          <p:cNvSpPr txBox="1"/>
          <p:nvPr/>
        </p:nvSpPr>
        <p:spPr>
          <a:xfrm>
            <a:off x="5109030" y="1332372"/>
            <a:ext cx="6836227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3600"/>
              </a:spcAft>
            </a:pPr>
            <a:r>
              <a:rPr lang="en-US" b="1" dirty="0"/>
              <a:t>CONCLUSIONS</a:t>
            </a:r>
          </a:p>
          <a:p>
            <a:pPr marL="285750" indent="-285750">
              <a:spcAft>
                <a:spcPts val="3600"/>
              </a:spcAft>
              <a:buFont typeface="Arial" panose="020B0604020202020204" pitchFamily="34" charset="0"/>
              <a:buChar char="•"/>
            </a:pPr>
            <a:r>
              <a:rPr lang="en-US" dirty="0"/>
              <a:t>Obtaining a full set of completed questionnaires requires a considerable amount of effort</a:t>
            </a:r>
          </a:p>
          <a:p>
            <a:pPr marL="285750" indent="-285750">
              <a:spcAft>
                <a:spcPts val="3600"/>
              </a:spcAft>
              <a:buFont typeface="Arial" panose="020B0604020202020204" pitchFamily="34" charset="0"/>
              <a:buChar char="•"/>
            </a:pPr>
            <a:r>
              <a:rPr lang="en-US" dirty="0"/>
              <a:t>Unless a full set of data is acquired, comparability between periods will be biased</a:t>
            </a:r>
          </a:p>
          <a:p>
            <a:pPr marL="285750" indent="-285750">
              <a:spcAft>
                <a:spcPts val="3600"/>
              </a:spcAft>
              <a:buFont typeface="Arial" panose="020B0604020202020204" pitchFamily="34" charset="0"/>
              <a:buChar char="•"/>
            </a:pPr>
            <a:r>
              <a:rPr lang="en-US" dirty="0"/>
              <a:t>A baseline report will be prepared for countries to determine if the GEAF approach provides useful information</a:t>
            </a:r>
          </a:p>
          <a:p>
            <a:pPr marL="285750" indent="-285750">
              <a:spcAft>
                <a:spcPts val="3600"/>
              </a:spcAft>
              <a:buFont typeface="Arial" panose="020B0604020202020204" pitchFamily="34" charset="0"/>
              <a:buChar char="•"/>
            </a:pPr>
            <a:r>
              <a:rPr lang="en-US" dirty="0"/>
              <a:t>If desired, baseline data can be added after the fact</a:t>
            </a:r>
          </a:p>
          <a:p>
            <a:pPr marL="285750" indent="-285750">
              <a:spcAft>
                <a:spcPts val="3600"/>
              </a:spcAft>
              <a:buFont typeface="Arial" panose="020B0604020202020204" pitchFamily="34" charset="0"/>
              <a:buChar char="•"/>
            </a:pPr>
            <a:r>
              <a:rPr lang="en-US" dirty="0"/>
              <a:t>The next evaluation period is 2016-2020</a:t>
            </a:r>
            <a:endParaRPr lang="en-BB" dirty="0"/>
          </a:p>
        </p:txBody>
      </p:sp>
    </p:spTree>
    <p:extLst>
      <p:ext uri="{BB962C8B-B14F-4D97-AF65-F5344CB8AC3E}">
        <p14:creationId xmlns:p14="http://schemas.microsoft.com/office/powerpoint/2010/main" val="32473510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92F3A19-E7EF-4D78-8648-1664BB4B856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51958"/>
          <a:stretch/>
        </p:blipFill>
        <p:spPr>
          <a:xfrm>
            <a:off x="848771" y="872197"/>
            <a:ext cx="5247229" cy="539666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D4F8D56-C584-4527-B9DC-96A04CC0483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8042"/>
          <a:stretch/>
        </p:blipFill>
        <p:spPr>
          <a:xfrm>
            <a:off x="6449430" y="872197"/>
            <a:ext cx="5231240" cy="5818696"/>
          </a:xfrm>
          <a:prstGeom prst="rect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027934C-F1F3-4FAB-87A1-3BAE0B3BF363}"/>
              </a:ext>
            </a:extLst>
          </p:cNvPr>
          <p:cNvSpPr txBox="1"/>
          <p:nvPr/>
        </p:nvSpPr>
        <p:spPr>
          <a:xfrm>
            <a:off x="1" y="0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COUNTRIES</a:t>
            </a:r>
          </a:p>
          <a:p>
            <a:pPr algn="ctr"/>
            <a:r>
              <a:rPr lang="en-US" sz="1400" dirty="0"/>
              <a:t>(effort does not include phone calls and interactions at meeting, green = received, red = not received)</a:t>
            </a:r>
            <a:endParaRPr lang="en-BB" sz="1400" dirty="0"/>
          </a:p>
        </p:txBody>
      </p:sp>
    </p:spTree>
    <p:extLst>
      <p:ext uri="{BB962C8B-B14F-4D97-AF65-F5344CB8AC3E}">
        <p14:creationId xmlns:p14="http://schemas.microsoft.com/office/powerpoint/2010/main" val="36157917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118</Words>
  <Application>Microsoft Office PowerPoint</Application>
  <PresentationFormat>Widescreen</PresentationFormat>
  <Paragraphs>17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RM</dc:creator>
  <cp:lastModifiedBy>RM</cp:lastModifiedBy>
  <cp:revision>4</cp:revision>
  <dcterms:created xsi:type="dcterms:W3CDTF">2020-06-10T17:14:55Z</dcterms:created>
  <dcterms:modified xsi:type="dcterms:W3CDTF">2020-06-10T19:08:36Z</dcterms:modified>
</cp:coreProperties>
</file>