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8" r:id="rId4"/>
    <p:sldId id="265" r:id="rId5"/>
    <p:sldId id="266"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64"/>
  </p:normalViewPr>
  <p:slideViewPr>
    <p:cSldViewPr snapToGrid="0" snapToObjects="1">
      <p:cViewPr varScale="1">
        <p:scale>
          <a:sx n="126" d="100"/>
          <a:sy n="126" d="100"/>
        </p:scale>
        <p:origin x="10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xmlns="" id="{AC602DEB-9CC8-5D45-85C5-639DF9CC27DA}"/>
              </a:ext>
            </a:extLst>
          </p:cNvPr>
          <p:cNvSpPr>
            <a:spLocks noGrp="1"/>
          </p:cNvSpPr>
          <p:nvPr>
            <p:ph type="pic" sz="quarter" idx="10"/>
          </p:nvPr>
        </p:nvSpPr>
        <p:spPr>
          <a:xfrm>
            <a:off x="-25307" y="1495426"/>
            <a:ext cx="1221730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9" name="Text Placeholder 2">
            <a:extLst>
              <a:ext uri="{FF2B5EF4-FFF2-40B4-BE49-F238E27FC236}">
                <a16:creationId xmlns:a16="http://schemas.microsoft.com/office/drawing/2014/main" xmlns="" id="{A6E3FDDA-83A2-B54B-A98A-61C39373C15F}"/>
              </a:ext>
            </a:extLst>
          </p:cNvPr>
          <p:cNvSpPr>
            <a:spLocks noGrp="1"/>
          </p:cNvSpPr>
          <p:nvPr>
            <p:ph type="body" sz="quarter" idx="11"/>
          </p:nvPr>
        </p:nvSpPr>
        <p:spPr>
          <a:xfrm>
            <a:off x="-41300" y="2232000"/>
            <a:ext cx="12233300" cy="1479550"/>
          </a:xfrm>
          <a:prstGeom prst="rect">
            <a:avLst/>
          </a:prstGeom>
          <a:solidFill>
            <a:srgbClr val="7F7F7F"/>
          </a:solidFill>
          <a:ln>
            <a:solidFill>
              <a:schemeClr val="tx1">
                <a:lumMod val="50000"/>
                <a:lumOff val="50000"/>
              </a:schemeClr>
            </a:solidFill>
          </a:ln>
        </p:spPr>
        <p:txBody>
          <a:bodyPr anchor="ctr" anchorCtr="0"/>
          <a:lstStyle>
            <a:lvl1pPr marL="622300" indent="0" algn="l">
              <a:spcBef>
                <a:spcPts val="0"/>
              </a:spcBef>
              <a:spcAft>
                <a:spcPts val="0"/>
              </a:spcAft>
              <a:buNone/>
              <a:tabLst>
                <a:tab pos="609600" algn="l"/>
              </a:tabLst>
              <a:defRPr sz="2800" b="1" i="0">
                <a:solidFill>
                  <a:schemeClr val="bg1"/>
                </a:solidFill>
                <a:latin typeface="Avenir Heavy" charset="0"/>
                <a:ea typeface="Avenir Heavy" charset="0"/>
                <a:cs typeface="Avenir Heavy" charset="0"/>
              </a:defRPr>
            </a:lvl1pPr>
            <a:lvl2pPr marL="622300" indent="0" algn="l">
              <a:spcBef>
                <a:spcPts val="0"/>
              </a:spcBef>
              <a:spcAft>
                <a:spcPts val="0"/>
              </a:spcAft>
              <a:buNone/>
              <a:tabLst>
                <a:tab pos="609600" algn="l"/>
              </a:tabLst>
              <a:defRPr sz="2000" b="0" i="0">
                <a:solidFill>
                  <a:schemeClr val="bg1"/>
                </a:solidFill>
                <a:latin typeface="Avenir Medium" charset="0"/>
                <a:ea typeface="Avenir Medium" charset="0"/>
                <a:cs typeface="Avenir Medium" charset="0"/>
              </a:defRPr>
            </a:lvl2pPr>
            <a:lvl3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3pPr>
            <a:lvl4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4pPr>
            <a:lvl5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Sub-title</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xmlns="" id="{ED6C17B4-2058-494D-AF94-8DA3141E35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900" y="960438"/>
            <a:ext cx="73453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39BCF0DD-D92F-314C-9402-DA51066BBE6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xmlns="" id="{C9F7AD47-3310-7F40-BCE5-4F70949888F3}"/>
              </a:ext>
            </a:extLst>
          </p:cNvPr>
          <p:cNvSpPr>
            <a:spLocks noChangeArrowheads="1"/>
          </p:cNvSpPr>
          <p:nvPr userDrawn="1"/>
        </p:nvSpPr>
        <p:spPr bwMode="auto">
          <a:xfrm>
            <a:off x="6815471" y="409834"/>
            <a:ext cx="5376530" cy="404345"/>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319266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xmlns="" id="{C1F51635-BDEA-024A-9083-2E0437B3768E}"/>
              </a:ext>
            </a:extLst>
          </p:cNvPr>
          <p:cNvSpPr>
            <a:spLocks noGrp="1"/>
          </p:cNvSpPr>
          <p:nvPr>
            <p:ph type="pic" sz="quarter" idx="10"/>
          </p:nvPr>
        </p:nvSpPr>
        <p:spPr>
          <a:xfrm>
            <a:off x="-25307" y="1495426"/>
            <a:ext cx="12220518"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9" name="Text Placeholder 2">
            <a:extLst>
              <a:ext uri="{FF2B5EF4-FFF2-40B4-BE49-F238E27FC236}">
                <a16:creationId xmlns:a16="http://schemas.microsoft.com/office/drawing/2014/main" xmlns="" id="{07442B84-D72E-9C4A-8E0A-778CBAB23B8A}"/>
              </a:ext>
            </a:extLst>
          </p:cNvPr>
          <p:cNvSpPr>
            <a:spLocks noGrp="1"/>
          </p:cNvSpPr>
          <p:nvPr>
            <p:ph type="body" sz="quarter" idx="11"/>
          </p:nvPr>
        </p:nvSpPr>
        <p:spPr>
          <a:xfrm>
            <a:off x="-41300" y="2232000"/>
            <a:ext cx="12233300" cy="1479550"/>
          </a:xfrm>
          <a:prstGeom prst="rect">
            <a:avLst/>
          </a:prstGeom>
          <a:solidFill>
            <a:srgbClr val="7F7F7F"/>
          </a:solidFill>
          <a:ln>
            <a:solidFill>
              <a:schemeClr val="tx1">
                <a:lumMod val="50000"/>
                <a:lumOff val="50000"/>
              </a:schemeClr>
            </a:solidFill>
          </a:ln>
        </p:spPr>
        <p:txBody>
          <a:bodyPr anchor="ctr" anchorCtr="0"/>
          <a:lstStyle>
            <a:lvl1pPr marL="622300" indent="0" algn="l">
              <a:spcBef>
                <a:spcPts val="0"/>
              </a:spcBef>
              <a:spcAft>
                <a:spcPts val="0"/>
              </a:spcAft>
              <a:buNone/>
              <a:tabLst>
                <a:tab pos="609600" algn="l"/>
              </a:tabLst>
              <a:defRPr sz="2800" b="1" i="0">
                <a:solidFill>
                  <a:schemeClr val="bg1"/>
                </a:solidFill>
                <a:latin typeface="Avenir Heavy" charset="0"/>
                <a:ea typeface="Avenir Heavy" charset="0"/>
                <a:cs typeface="Avenir Heavy" charset="0"/>
              </a:defRPr>
            </a:lvl1pPr>
            <a:lvl2pPr marL="622300" indent="0" algn="l">
              <a:spcBef>
                <a:spcPts val="0"/>
              </a:spcBef>
              <a:spcAft>
                <a:spcPts val="0"/>
              </a:spcAft>
              <a:buNone/>
              <a:tabLst>
                <a:tab pos="609600" algn="l"/>
              </a:tabLst>
              <a:defRPr sz="2000" b="0" i="0">
                <a:solidFill>
                  <a:schemeClr val="bg1"/>
                </a:solidFill>
                <a:latin typeface="Avenir Medium" charset="0"/>
                <a:ea typeface="Avenir Medium" charset="0"/>
                <a:cs typeface="Avenir Medium" charset="0"/>
              </a:defRPr>
            </a:lvl2pPr>
            <a:lvl3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3pPr>
            <a:lvl4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4pPr>
            <a:lvl5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Sub-title</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xmlns="" id="{63CF1546-E935-FC4A-B6E1-D1FA72472E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6AD5B0CC-EFDC-D141-BD47-680086177AF3}"/>
              </a:ext>
            </a:extLst>
          </p:cNvPr>
          <p:cNvSpPr>
            <a:spLocks noChangeArrowheads="1"/>
          </p:cNvSpPr>
          <p:nvPr userDrawn="1"/>
        </p:nvSpPr>
        <p:spPr bwMode="auto">
          <a:xfrm>
            <a:off x="6815471" y="409834"/>
            <a:ext cx="5376530" cy="404345"/>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174961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18">
            <a:extLst>
              <a:ext uri="{FF2B5EF4-FFF2-40B4-BE49-F238E27FC236}">
                <a16:creationId xmlns:a16="http://schemas.microsoft.com/office/drawing/2014/main" xmlns="" id="{9CBD09B8-0E04-2D4C-AF5E-7593EDA5638F}"/>
              </a:ext>
            </a:extLst>
          </p:cNvPr>
          <p:cNvSpPr>
            <a:spLocks noGrp="1"/>
          </p:cNvSpPr>
          <p:nvPr>
            <p:ph type="pic" sz="quarter" idx="10"/>
          </p:nvPr>
        </p:nvSpPr>
        <p:spPr>
          <a:xfrm>
            <a:off x="2066948" y="1865312"/>
            <a:ext cx="3244032" cy="3245852"/>
          </a:xfrm>
          <a:prstGeom prst="ellipse">
            <a:avLst/>
          </a:prstGeom>
        </p:spPr>
        <p:txBody>
          <a:bodyPr/>
          <a:lstStyle>
            <a:lvl1pPr marL="0" indent="0" algn="ctr">
              <a:buNone/>
              <a:defRPr sz="1400" b="0" i="0">
                <a:solidFill>
                  <a:schemeClr val="bg1">
                    <a:lumMod val="65000"/>
                  </a:schemeClr>
                </a:solidFill>
                <a:latin typeface="Avenir Medium" charset="0"/>
                <a:ea typeface="Avenir Medium" charset="0"/>
                <a:cs typeface="Avenir Medium" charset="0"/>
              </a:defRPr>
            </a:lvl1pPr>
          </a:lstStyle>
          <a:p>
            <a:pPr lvl="0"/>
            <a:r>
              <a:rPr lang="en-US" noProof="0" dirty="0"/>
              <a:t>Drag picture to placeholder or click icon to add</a:t>
            </a:r>
          </a:p>
        </p:txBody>
      </p:sp>
      <p:sp>
        <p:nvSpPr>
          <p:cNvPr id="10" name="Text Placeholder 2">
            <a:extLst>
              <a:ext uri="{FF2B5EF4-FFF2-40B4-BE49-F238E27FC236}">
                <a16:creationId xmlns:a16="http://schemas.microsoft.com/office/drawing/2014/main" xmlns="" id="{CF071E60-4C9E-FF4B-AE10-6A8B1F7F4FDC}"/>
              </a:ext>
            </a:extLst>
          </p:cNvPr>
          <p:cNvSpPr>
            <a:spLocks noGrp="1"/>
          </p:cNvSpPr>
          <p:nvPr>
            <p:ph type="body" sz="quarter" idx="11" hasCustomPrompt="1"/>
          </p:nvPr>
        </p:nvSpPr>
        <p:spPr>
          <a:xfrm>
            <a:off x="5674943"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
        <p:nvSpPr>
          <p:cNvPr id="11" name="Freeform 10">
            <a:extLst>
              <a:ext uri="{FF2B5EF4-FFF2-40B4-BE49-F238E27FC236}">
                <a16:creationId xmlns:a16="http://schemas.microsoft.com/office/drawing/2014/main" xmlns="" id="{D761F084-529B-F144-BE27-EED2755A6469}"/>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2" name="Picture 11">
            <a:extLst>
              <a:ext uri="{FF2B5EF4-FFF2-40B4-BE49-F238E27FC236}">
                <a16:creationId xmlns:a16="http://schemas.microsoft.com/office/drawing/2014/main" xmlns="" id="{260566BC-9E89-2F40-92C0-1345360C5A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xmlns="" id="{E11B05A2-4491-8A4B-91FB-40DF2AAEC79A}"/>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dirty="0">
              <a:solidFill>
                <a:srgbClr val="FFFFFF"/>
              </a:solidFill>
              <a:ea typeface="MS PGothic" charset="-128"/>
            </a:endParaRPr>
          </a:p>
        </p:txBody>
      </p:sp>
    </p:spTree>
    <p:extLst>
      <p:ext uri="{BB962C8B-B14F-4D97-AF65-F5344CB8AC3E}">
        <p14:creationId xmlns:p14="http://schemas.microsoft.com/office/powerpoint/2010/main" val="376597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
        <p:nvSpPr>
          <p:cNvPr id="13" name="Rectangle 12">
            <a:extLst>
              <a:ext uri="{FF2B5EF4-FFF2-40B4-BE49-F238E27FC236}">
                <a16:creationId xmlns:a16="http://schemas.microsoft.com/office/drawing/2014/main" xmlns="" id="{7A76DE6D-056C-164A-8717-8954B417897E}"/>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dirty="0">
              <a:solidFill>
                <a:srgbClr val="FFFFFF"/>
              </a:solidFill>
              <a:ea typeface="MS PGothic" charset="-128"/>
            </a:endParaRPr>
          </a:p>
        </p:txBody>
      </p:sp>
    </p:spTree>
    <p:extLst>
      <p:ext uri="{BB962C8B-B14F-4D97-AF65-F5344CB8AC3E}">
        <p14:creationId xmlns:p14="http://schemas.microsoft.com/office/powerpoint/2010/main" val="78683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xmlns="" id="{CBD2D3EE-1DAD-994F-97D7-AB40473DF1BD}"/>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3" name="Picture 12">
            <a:extLst>
              <a:ext uri="{FF2B5EF4-FFF2-40B4-BE49-F238E27FC236}">
                <a16:creationId xmlns:a16="http://schemas.microsoft.com/office/drawing/2014/main" xmlns="" id="{9EEFA82D-F940-A847-AC6A-84C1FD3810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8">
            <a:extLst>
              <a:ext uri="{FF2B5EF4-FFF2-40B4-BE49-F238E27FC236}">
                <a16:creationId xmlns:a16="http://schemas.microsoft.com/office/drawing/2014/main" xmlns="" id="{990008D3-DA4C-3D47-BF73-36C2EE2513EF}"/>
              </a:ext>
            </a:extLst>
          </p:cNvPr>
          <p:cNvSpPr>
            <a:spLocks noGrp="1" noChangeAspect="1"/>
          </p:cNvSpPr>
          <p:nvPr>
            <p:ph type="pic" sz="quarter" idx="10"/>
          </p:nvPr>
        </p:nvSpPr>
        <p:spPr>
          <a:xfrm>
            <a:off x="1598125" y="1744891"/>
            <a:ext cx="2700000" cy="2701515"/>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5" name="Picture Placeholder 18">
            <a:extLst>
              <a:ext uri="{FF2B5EF4-FFF2-40B4-BE49-F238E27FC236}">
                <a16:creationId xmlns:a16="http://schemas.microsoft.com/office/drawing/2014/main" xmlns="" id="{9AA1732C-4F4F-574E-AB8E-9BD2B87748FF}"/>
              </a:ext>
            </a:extLst>
          </p:cNvPr>
          <p:cNvSpPr>
            <a:spLocks noGrp="1" noChangeAspect="1"/>
          </p:cNvSpPr>
          <p:nvPr>
            <p:ph type="pic" sz="quarter" idx="11"/>
          </p:nvPr>
        </p:nvSpPr>
        <p:spPr>
          <a:xfrm>
            <a:off x="4545547" y="1744891"/>
            <a:ext cx="2700000" cy="2700000"/>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6" name="Picture Placeholder 18">
            <a:extLst>
              <a:ext uri="{FF2B5EF4-FFF2-40B4-BE49-F238E27FC236}">
                <a16:creationId xmlns:a16="http://schemas.microsoft.com/office/drawing/2014/main" xmlns="" id="{DB13C757-DF61-4240-A524-4C771E5A7AB5}"/>
              </a:ext>
            </a:extLst>
          </p:cNvPr>
          <p:cNvSpPr>
            <a:spLocks noGrp="1" noChangeAspect="1"/>
          </p:cNvSpPr>
          <p:nvPr>
            <p:ph type="pic" sz="quarter" idx="12"/>
          </p:nvPr>
        </p:nvSpPr>
        <p:spPr>
          <a:xfrm>
            <a:off x="7492968" y="1744891"/>
            <a:ext cx="2700000" cy="2700000"/>
          </a:xfrm>
          <a:prstGeom prst="ellipse">
            <a:avLst/>
          </a:prstGeom>
        </p:spPr>
        <p:txBody>
          <a:bodyPr/>
          <a:lstStyle>
            <a:lvl1pPr marL="0" indent="0" algn="ctr">
              <a:buNone/>
              <a:defRPr lang="en-US" sz="2000" kern="1200" noProof="0" dirty="0">
                <a:solidFill>
                  <a:schemeClr val="bg1">
                    <a:lumMod val="50000"/>
                  </a:schemeClr>
                </a:solidFill>
                <a:latin typeface="+mn-lt"/>
                <a:ea typeface="MS PGothic" panose="020B0600070205080204" pitchFamily="34" charset="-128"/>
                <a:cs typeface="MS PGothic" charset="0"/>
              </a:defRPr>
            </a:lvl1pPr>
          </a:lstStyle>
          <a:p>
            <a:pPr lvl="0"/>
            <a:r>
              <a:rPr lang="en-US" noProof="0" dirty="0"/>
              <a:t>Drag picture to placeholder or click icon to add</a:t>
            </a:r>
          </a:p>
        </p:txBody>
      </p:sp>
      <p:sp>
        <p:nvSpPr>
          <p:cNvPr id="17" name="Text Placeholder 38">
            <a:extLst>
              <a:ext uri="{FF2B5EF4-FFF2-40B4-BE49-F238E27FC236}">
                <a16:creationId xmlns:a16="http://schemas.microsoft.com/office/drawing/2014/main" xmlns="" id="{68D7EA10-FFBD-7E43-91B3-3CC3DF43FA8D}"/>
              </a:ext>
            </a:extLst>
          </p:cNvPr>
          <p:cNvSpPr>
            <a:spLocks noGrp="1"/>
          </p:cNvSpPr>
          <p:nvPr>
            <p:ph type="body" sz="quarter" idx="19" hasCustomPrompt="1"/>
          </p:nvPr>
        </p:nvSpPr>
        <p:spPr>
          <a:xfrm>
            <a:off x="1598125" y="4517033"/>
            <a:ext cx="2700000" cy="1190021"/>
          </a:xfrm>
          <a:prstGeom prst="rect">
            <a:avLst/>
          </a:prstGeom>
        </p:spPr>
        <p:txBody>
          <a:bodyPr/>
          <a:lstStyle>
            <a:lvl1pPr marL="0" indent="0" algn="l">
              <a:lnSpc>
                <a:spcPts val="2000"/>
              </a:lnSpc>
              <a:spcBef>
                <a:spcPts val="0"/>
              </a:spcBef>
              <a:spcAft>
                <a:spcPts val="0"/>
              </a:spcAft>
              <a:buNone/>
              <a:defRPr sz="1800" b="1" i="0" baseline="0">
                <a:solidFill>
                  <a:srgbClr val="7F7F7F"/>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rgbClr val="7F7F7F"/>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rgbClr val="7F7F7F"/>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38">
            <a:extLst>
              <a:ext uri="{FF2B5EF4-FFF2-40B4-BE49-F238E27FC236}">
                <a16:creationId xmlns:a16="http://schemas.microsoft.com/office/drawing/2014/main" xmlns="" id="{17855AAF-CBA8-1348-AF44-F0613FEACD7C}"/>
              </a:ext>
            </a:extLst>
          </p:cNvPr>
          <p:cNvSpPr>
            <a:spLocks noGrp="1"/>
          </p:cNvSpPr>
          <p:nvPr>
            <p:ph type="body" sz="quarter" idx="20" hasCustomPrompt="1"/>
          </p:nvPr>
        </p:nvSpPr>
        <p:spPr>
          <a:xfrm>
            <a:off x="4545547" y="4517033"/>
            <a:ext cx="2700000" cy="1190021"/>
          </a:xfrm>
          <a:prstGeom prst="rect">
            <a:avLst/>
          </a:prstGeom>
        </p:spPr>
        <p:txBody>
          <a:bodyPr/>
          <a:lstStyle>
            <a:lvl1pPr marL="0" indent="0" algn="l">
              <a:lnSpc>
                <a:spcPts val="2000"/>
              </a:lnSpc>
              <a:spcBef>
                <a:spcPts val="0"/>
              </a:spcBef>
              <a:spcAft>
                <a:spcPts val="0"/>
              </a:spcAft>
              <a:buNone/>
              <a:defRPr sz="1800" b="1" i="0" baseline="0">
                <a:solidFill>
                  <a:srgbClr val="7F7F7F"/>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rgbClr val="7F7F7F"/>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rgbClr val="7F7F7F"/>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8">
            <a:extLst>
              <a:ext uri="{FF2B5EF4-FFF2-40B4-BE49-F238E27FC236}">
                <a16:creationId xmlns:a16="http://schemas.microsoft.com/office/drawing/2014/main" xmlns="" id="{4A440714-ED1F-A046-B4B8-6749C6C571C0}"/>
              </a:ext>
            </a:extLst>
          </p:cNvPr>
          <p:cNvSpPr>
            <a:spLocks noGrp="1"/>
          </p:cNvSpPr>
          <p:nvPr>
            <p:ph type="body" sz="quarter" idx="21" hasCustomPrompt="1"/>
          </p:nvPr>
        </p:nvSpPr>
        <p:spPr>
          <a:xfrm>
            <a:off x="7492968" y="4517033"/>
            <a:ext cx="2700000" cy="1190021"/>
          </a:xfrm>
          <a:prstGeom prst="rect">
            <a:avLst/>
          </a:prstGeom>
        </p:spPr>
        <p:txBody>
          <a:bodyPr/>
          <a:lstStyle>
            <a:lvl1pPr marL="0" indent="0" algn="l">
              <a:lnSpc>
                <a:spcPts val="2000"/>
              </a:lnSpc>
              <a:spcBef>
                <a:spcPts val="0"/>
              </a:spcBef>
              <a:spcAft>
                <a:spcPts val="0"/>
              </a:spcAft>
              <a:buNone/>
              <a:defRPr sz="1800" b="1" i="0" baseline="0">
                <a:solidFill>
                  <a:srgbClr val="7F7F7F"/>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rgbClr val="7F7F7F"/>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rgbClr val="7F7F7F"/>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a:extLst>
              <a:ext uri="{FF2B5EF4-FFF2-40B4-BE49-F238E27FC236}">
                <a16:creationId xmlns:a16="http://schemas.microsoft.com/office/drawing/2014/main" xmlns="" id="{AF3ED083-063F-0B4E-B5A5-3595A16A7B4D}"/>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dirty="0">
              <a:solidFill>
                <a:srgbClr val="FFFFFF"/>
              </a:solidFill>
              <a:ea typeface="MS PGothic" charset="-128"/>
            </a:endParaRPr>
          </a:p>
        </p:txBody>
      </p:sp>
    </p:spTree>
    <p:extLst>
      <p:ext uri="{BB962C8B-B14F-4D97-AF65-F5344CB8AC3E}">
        <p14:creationId xmlns:p14="http://schemas.microsoft.com/office/powerpoint/2010/main" val="206607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xmlns="" id="{A21FB76F-F9F6-FD43-A7D5-40B52F8BF81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9" name="Picture 8">
            <a:extLst>
              <a:ext uri="{FF2B5EF4-FFF2-40B4-BE49-F238E27FC236}">
                <a16:creationId xmlns:a16="http://schemas.microsoft.com/office/drawing/2014/main" xmlns="" id="{DE52BB2B-4FF7-E749-A20B-E57DCC04F7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C718EDE6-4F32-7E4D-A534-D403E65C59C9}"/>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dirty="0">
              <a:solidFill>
                <a:srgbClr val="FFFFFF"/>
              </a:solidFill>
              <a:ea typeface="MS PGothic" charset="-128"/>
            </a:endParaRPr>
          </a:p>
        </p:txBody>
      </p:sp>
      <p:sp>
        <p:nvSpPr>
          <p:cNvPr id="11" name="Table Placeholder 3">
            <a:extLst>
              <a:ext uri="{FF2B5EF4-FFF2-40B4-BE49-F238E27FC236}">
                <a16:creationId xmlns:a16="http://schemas.microsoft.com/office/drawing/2014/main" xmlns="" id="{824CDB4F-3207-BF46-9B70-B0B64C7BBB18}"/>
              </a:ext>
            </a:extLst>
          </p:cNvPr>
          <p:cNvSpPr>
            <a:spLocks noGrp="1"/>
          </p:cNvSpPr>
          <p:nvPr>
            <p:ph type="tbl" sz="quarter" idx="10"/>
          </p:nvPr>
        </p:nvSpPr>
        <p:spPr>
          <a:xfrm>
            <a:off x="488029" y="1865312"/>
            <a:ext cx="3494424" cy="3245852"/>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lvl1pPr marL="0" indent="0" algn="ctr">
              <a:buNone/>
              <a:defRPr sz="2000">
                <a:solidFill>
                  <a:schemeClr val="bg1">
                    <a:lumMod val="50000"/>
                  </a:schemeClr>
                </a:solidFill>
                <a:latin typeface="Avenir Book" charset="0"/>
                <a:ea typeface="Avenir Book" charset="0"/>
                <a:cs typeface="Avenir Book" charset="0"/>
              </a:defRPr>
            </a:lvl1pPr>
          </a:lstStyle>
          <a:p>
            <a:pPr lvl="0"/>
            <a:r>
              <a:rPr lang="en-US" noProof="0" dirty="0"/>
              <a:t>Click icon to add table</a:t>
            </a:r>
          </a:p>
        </p:txBody>
      </p:sp>
      <p:sp>
        <p:nvSpPr>
          <p:cNvPr id="12" name="Text Placeholder 2">
            <a:extLst>
              <a:ext uri="{FF2B5EF4-FFF2-40B4-BE49-F238E27FC236}">
                <a16:creationId xmlns:a16="http://schemas.microsoft.com/office/drawing/2014/main" xmlns="" id="{D33E9ADC-65DF-0B45-B5D5-55E466834175}"/>
              </a:ext>
            </a:extLst>
          </p:cNvPr>
          <p:cNvSpPr>
            <a:spLocks noGrp="1"/>
          </p:cNvSpPr>
          <p:nvPr>
            <p:ph type="body" sz="quarter" idx="11" hasCustomPrompt="1"/>
          </p:nvPr>
        </p:nvSpPr>
        <p:spPr>
          <a:xfrm>
            <a:off x="4096748"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42182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AA34C6F4-08B4-3040-8D27-AB6119CB84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900" y="960438"/>
            <a:ext cx="73453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CCC7F3B2-1D80-0846-9F7A-526DA3AB2B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18">
            <a:extLst>
              <a:ext uri="{FF2B5EF4-FFF2-40B4-BE49-F238E27FC236}">
                <a16:creationId xmlns:a16="http://schemas.microsoft.com/office/drawing/2014/main" xmlns="" id="{AE51546B-160A-6A40-B1A1-CEFF98D78A1D}"/>
              </a:ext>
            </a:extLst>
          </p:cNvPr>
          <p:cNvSpPr>
            <a:spLocks noGrp="1"/>
          </p:cNvSpPr>
          <p:nvPr>
            <p:ph type="pic" sz="quarter" idx="10"/>
          </p:nvPr>
        </p:nvSpPr>
        <p:spPr>
          <a:xfrm>
            <a:off x="-25307" y="1495426"/>
            <a:ext cx="12220518"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17" name="Text Placeholder 2">
            <a:extLst>
              <a:ext uri="{FF2B5EF4-FFF2-40B4-BE49-F238E27FC236}">
                <a16:creationId xmlns:a16="http://schemas.microsoft.com/office/drawing/2014/main" xmlns="" id="{EAE0ABD9-949C-9A47-827E-5D2BD41DDDD6}"/>
              </a:ext>
            </a:extLst>
          </p:cNvPr>
          <p:cNvSpPr>
            <a:spLocks noGrp="1"/>
          </p:cNvSpPr>
          <p:nvPr>
            <p:ph type="body" sz="quarter" idx="11"/>
          </p:nvPr>
        </p:nvSpPr>
        <p:spPr>
          <a:xfrm>
            <a:off x="-41300" y="2232000"/>
            <a:ext cx="12233300" cy="1479550"/>
          </a:xfrm>
          <a:prstGeom prst="rect">
            <a:avLst/>
          </a:prstGeom>
          <a:solidFill>
            <a:srgbClr val="7F7F7F"/>
          </a:solidFill>
          <a:ln>
            <a:solidFill>
              <a:srgbClr val="7F7F7F"/>
            </a:solidFill>
          </a:ln>
        </p:spPr>
        <p:txBody>
          <a:bodyPr anchor="ctr" anchorCtr="1"/>
          <a:lstStyle>
            <a:lvl1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1pPr>
            <a:lvl2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2pPr>
            <a:lvl3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3pPr>
            <a:lvl4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4pPr>
            <a:lvl5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E5009A6F-5D29-8C4F-93D0-64F646CCDCDE}"/>
              </a:ext>
            </a:extLst>
          </p:cNvPr>
          <p:cNvSpPr>
            <a:spLocks noChangeArrowheads="1"/>
          </p:cNvSpPr>
          <p:nvPr userDrawn="1"/>
        </p:nvSpPr>
        <p:spPr bwMode="auto">
          <a:xfrm>
            <a:off x="6815471" y="409834"/>
            <a:ext cx="5376530" cy="404345"/>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100731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1E4499-F299-024B-B31A-C732C4BEF4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8">
            <a:extLst>
              <a:ext uri="{FF2B5EF4-FFF2-40B4-BE49-F238E27FC236}">
                <a16:creationId xmlns:a16="http://schemas.microsoft.com/office/drawing/2014/main" xmlns="" id="{CFC9E928-8794-E647-8917-1C7CBD95D066}"/>
              </a:ext>
            </a:extLst>
          </p:cNvPr>
          <p:cNvSpPr>
            <a:spLocks noGrp="1"/>
          </p:cNvSpPr>
          <p:nvPr>
            <p:ph type="pic" sz="quarter" idx="10"/>
          </p:nvPr>
        </p:nvSpPr>
        <p:spPr>
          <a:xfrm>
            <a:off x="-25307" y="1495426"/>
            <a:ext cx="12220518"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6" name="Text Placeholder 2">
            <a:extLst>
              <a:ext uri="{FF2B5EF4-FFF2-40B4-BE49-F238E27FC236}">
                <a16:creationId xmlns:a16="http://schemas.microsoft.com/office/drawing/2014/main" xmlns="" id="{D50ED4DD-995C-184E-B2DB-8BE2571F86C6}"/>
              </a:ext>
            </a:extLst>
          </p:cNvPr>
          <p:cNvSpPr>
            <a:spLocks noGrp="1"/>
          </p:cNvSpPr>
          <p:nvPr>
            <p:ph type="body" sz="quarter" idx="11"/>
          </p:nvPr>
        </p:nvSpPr>
        <p:spPr>
          <a:xfrm>
            <a:off x="-41300" y="2232000"/>
            <a:ext cx="12233300" cy="1479550"/>
          </a:xfrm>
          <a:prstGeom prst="rect">
            <a:avLst/>
          </a:prstGeom>
          <a:solidFill>
            <a:srgbClr val="7F7F7F"/>
          </a:solidFill>
          <a:ln>
            <a:solidFill>
              <a:srgbClr val="7F7F7F"/>
            </a:solidFill>
          </a:ln>
        </p:spPr>
        <p:txBody>
          <a:bodyPr anchor="ctr" anchorCtr="1"/>
          <a:lstStyle>
            <a:lvl1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1pPr>
            <a:lvl2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2pPr>
            <a:lvl3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3pPr>
            <a:lvl4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4pPr>
            <a:lvl5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62CB621A-79CE-F34D-B0EA-53E8CFC23B25}"/>
              </a:ext>
            </a:extLst>
          </p:cNvPr>
          <p:cNvSpPr>
            <a:spLocks noChangeArrowheads="1"/>
          </p:cNvSpPr>
          <p:nvPr userDrawn="1"/>
        </p:nvSpPr>
        <p:spPr bwMode="auto">
          <a:xfrm>
            <a:off x="6815471" y="409834"/>
            <a:ext cx="5376530" cy="404345"/>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97619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78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xmlns="" id="{FD80F0E9-69AA-E74C-AA02-C44D6465AB0D}"/>
              </a:ext>
            </a:extLst>
          </p:cNvPr>
          <p:cNvPicPr>
            <a:picLocks noGrp="1" noChangeAspect="1"/>
          </p:cNvPicPr>
          <p:nvPr>
            <p:ph type="pic" sz="quarter" idx="10"/>
          </p:nvPr>
        </p:nvPicPr>
        <p:blipFill>
          <a:blip r:embed="rId2"/>
          <a:srcRect t="34201" b="34201"/>
          <a:stretch>
            <a:fillRect/>
          </a:stretch>
        </p:blipFill>
        <p:spPr>
          <a:xfrm>
            <a:off x="-25400" y="1495425"/>
            <a:ext cx="12220575" cy="4886325"/>
          </a:xfrm>
        </p:spPr>
      </p:pic>
      <p:sp>
        <p:nvSpPr>
          <p:cNvPr id="9" name="Text Placeholder 2">
            <a:extLst>
              <a:ext uri="{FF2B5EF4-FFF2-40B4-BE49-F238E27FC236}">
                <a16:creationId xmlns:a16="http://schemas.microsoft.com/office/drawing/2014/main" xmlns="" id="{D31BA48E-CA5D-C94B-8847-33D0C6DD125D}"/>
              </a:ext>
            </a:extLst>
          </p:cNvPr>
          <p:cNvSpPr>
            <a:spLocks noGrp="1"/>
          </p:cNvSpPr>
          <p:nvPr>
            <p:ph type="body" sz="quarter" idx="11"/>
          </p:nvPr>
        </p:nvSpPr>
        <p:spPr>
          <a:xfrm>
            <a:off x="-41300" y="2232000"/>
            <a:ext cx="12233300" cy="1654200"/>
          </a:xfrm>
          <a:solidFill>
            <a:srgbClr val="7F7F7F">
              <a:alpha val="50000"/>
            </a:srgbClr>
          </a:solidFill>
          <a:ln>
            <a:noFill/>
          </a:ln>
        </p:spPr>
        <p:txBody>
          <a:bodyPr/>
          <a:lstStyle/>
          <a:p>
            <a:pPr algn="ctr"/>
            <a:r>
              <a:rPr lang="es-419" dirty="0"/>
              <a:t>SUBTEMA 7.1 DE LA AGENDA – MECANISMO INTERINO DE                   COORDINACIÓN PARA LA PESCA SOSTENIBLE</a:t>
            </a:r>
          </a:p>
        </p:txBody>
      </p:sp>
      <p:sp>
        <p:nvSpPr>
          <p:cNvPr id="7" name="Rectangle 6">
            <a:extLst>
              <a:ext uri="{FF2B5EF4-FFF2-40B4-BE49-F238E27FC236}">
                <a16:creationId xmlns:a16="http://schemas.microsoft.com/office/drawing/2014/main" xmlns="" id="{7EBCBB36-FC00-574B-91C0-E041EEAE0A92}"/>
              </a:ext>
            </a:extLst>
          </p:cNvPr>
          <p:cNvSpPr/>
          <p:nvPr/>
        </p:nvSpPr>
        <p:spPr>
          <a:xfrm>
            <a:off x="7276046" y="472487"/>
            <a:ext cx="4625497" cy="302840"/>
          </a:xfrm>
          <a:prstGeom prst="rect">
            <a:avLst/>
          </a:prstGeom>
        </p:spPr>
        <p:txBody>
          <a:bodyPr wrap="none">
            <a:spAutoFit/>
          </a:bodyPr>
          <a:lstStyle/>
          <a:p>
            <a:pPr algn="r">
              <a:lnSpc>
                <a:spcPct val="114000"/>
              </a:lnSpc>
              <a:spcBef>
                <a:spcPts val="0"/>
              </a:spcBef>
              <a:spcAft>
                <a:spcPts val="900"/>
              </a:spcAft>
              <a:defRPr/>
            </a:pPr>
            <a:r>
              <a:rPr lang="en-US" sz="1200" b="1" dirty="0" err="1">
                <a:solidFill>
                  <a:schemeClr val="bg1"/>
                </a:solidFill>
                <a:ea typeface="Calibri" panose="020F0502020204030204" pitchFamily="34" charset="0"/>
                <a:cs typeface="Times New Roman" panose="02020603050405020304" pitchFamily="18" charset="0"/>
              </a:rPr>
              <a:t>Reunión</a:t>
            </a:r>
            <a:r>
              <a:rPr lang="en-US" sz="1200" b="1">
                <a:solidFill>
                  <a:schemeClr val="bg1"/>
                </a:solidFill>
                <a:ea typeface="Calibri" panose="020F0502020204030204" pitchFamily="34" charset="0"/>
                <a:cs typeface="Times New Roman" panose="02020603050405020304" pitchFamily="18" charset="0"/>
              </a:rPr>
              <a:t> </a:t>
            </a:r>
            <a:r>
              <a:rPr lang="en-US" sz="1200" b="1" smtClean="0">
                <a:solidFill>
                  <a:schemeClr val="bg1"/>
                </a:solidFill>
                <a:ea typeface="Calibri" panose="020F0502020204030204" pitchFamily="34" charset="0"/>
                <a:cs typeface="Times New Roman" panose="02020603050405020304" pitchFamily="18" charset="0"/>
              </a:rPr>
              <a:t>de </a:t>
            </a:r>
            <a:r>
              <a:rPr lang="en-US" sz="1200" b="1" dirty="0">
                <a:solidFill>
                  <a:schemeClr val="bg1"/>
                </a:solidFill>
                <a:ea typeface="Calibri" panose="020F0502020204030204" pitchFamily="34" charset="0"/>
                <a:cs typeface="Times New Roman" panose="02020603050405020304" pitchFamily="18" charset="0"/>
              </a:rPr>
              <a:t>Medio </a:t>
            </a:r>
            <a:r>
              <a:rPr lang="en-US" sz="1200" b="1" dirty="0" err="1">
                <a:solidFill>
                  <a:schemeClr val="bg1"/>
                </a:solidFill>
                <a:ea typeface="Calibri" panose="020F0502020204030204" pitchFamily="34" charset="0"/>
                <a:cs typeface="Times New Roman" panose="02020603050405020304" pitchFamily="18" charset="0"/>
              </a:rPr>
              <a:t>Término</a:t>
            </a:r>
            <a:r>
              <a:rPr lang="en-US" sz="1200" b="1" dirty="0">
                <a:solidFill>
                  <a:schemeClr val="bg1"/>
                </a:solidFill>
                <a:ea typeface="Calibri" panose="020F0502020204030204" pitchFamily="34" charset="0"/>
                <a:cs typeface="Times New Roman" panose="02020603050405020304" pitchFamily="18" charset="0"/>
              </a:rPr>
              <a:t> del Proyecto CLME+, 18-20 </a:t>
            </a:r>
            <a:r>
              <a:rPr lang="en-US" sz="1200" b="1" dirty="0" err="1">
                <a:solidFill>
                  <a:schemeClr val="bg1"/>
                </a:solidFill>
                <a:ea typeface="Calibri" panose="020F0502020204030204" pitchFamily="34" charset="0"/>
                <a:cs typeface="Times New Roman" panose="02020603050405020304" pitchFamily="18" charset="0"/>
              </a:rPr>
              <a:t>Junio</a:t>
            </a:r>
            <a:r>
              <a:rPr lang="en-US" sz="1200" b="1" dirty="0">
                <a:solidFill>
                  <a:schemeClr val="bg1"/>
                </a:solidFill>
                <a:ea typeface="Calibri" panose="020F0502020204030204" pitchFamily="34" charset="0"/>
                <a:cs typeface="Times New Roman" panose="02020603050405020304" pitchFamily="18" charset="0"/>
              </a:rPr>
              <a:t>, Panamá</a:t>
            </a:r>
          </a:p>
        </p:txBody>
      </p:sp>
      <p:sp>
        <p:nvSpPr>
          <p:cNvPr id="12" name="TextBox 11">
            <a:extLst>
              <a:ext uri="{FF2B5EF4-FFF2-40B4-BE49-F238E27FC236}">
                <a16:creationId xmlns:a16="http://schemas.microsoft.com/office/drawing/2014/main" xmlns="" id="{12A8BEC7-B52F-484E-97B5-D4CBABFCD767}"/>
              </a:ext>
            </a:extLst>
          </p:cNvPr>
          <p:cNvSpPr txBox="1"/>
          <p:nvPr/>
        </p:nvSpPr>
        <p:spPr bwMode="auto">
          <a:xfrm>
            <a:off x="3406878" y="6358391"/>
            <a:ext cx="7179747" cy="377026"/>
          </a:xfrm>
          <a:prstGeom prst="rect">
            <a:avLst/>
          </a:prstGeom>
          <a:noFill/>
        </p:spPr>
        <p:txBody>
          <a:bodyPr wrap="square">
            <a:spAutoFit/>
          </a:bodyPr>
          <a:lstStyle/>
          <a:p>
            <a:pPr>
              <a:defRPr/>
            </a:pPr>
            <a:r>
              <a:rPr lang="es-419" sz="925" b="1" i="1" dirty="0">
                <a:solidFill>
                  <a:schemeClr val="tx1">
                    <a:lumMod val="50000"/>
                    <a:lumOff val="50000"/>
                  </a:schemeClr>
                </a:solidFill>
                <a:latin typeface="Avenir Heavy" charset="0"/>
                <a:ea typeface="Avenir Heavy" charset="0"/>
                <a:cs typeface="Avenir Heavy" charset="0"/>
              </a:rPr>
              <a:t>Catalizar la ejecución del Programa de Acción Estratégica de los GEM del Caribe y la Plataforma Continental del </a:t>
            </a:r>
          </a:p>
          <a:p>
            <a:pPr>
              <a:defRPr/>
            </a:pPr>
            <a:r>
              <a:rPr lang="es-419" sz="925" b="1" i="1" dirty="0">
                <a:solidFill>
                  <a:schemeClr val="tx1">
                    <a:lumMod val="50000"/>
                    <a:lumOff val="50000"/>
                  </a:schemeClr>
                </a:solidFill>
                <a:latin typeface="Avenir Heavy" charset="0"/>
                <a:ea typeface="Avenir Heavy" charset="0"/>
                <a:cs typeface="Avenir Heavy" charset="0"/>
              </a:rPr>
              <a:t>Norte de Brasil (2015-2020)</a:t>
            </a:r>
          </a:p>
        </p:txBody>
      </p:sp>
    </p:spTree>
    <p:extLst>
      <p:ext uri="{BB962C8B-B14F-4D97-AF65-F5344CB8AC3E}">
        <p14:creationId xmlns:p14="http://schemas.microsoft.com/office/powerpoint/2010/main" val="257818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6962" y="2369401"/>
            <a:ext cx="8415668" cy="3170099"/>
          </a:xfrm>
          <a:prstGeom prst="rect">
            <a:avLst/>
          </a:prstGeom>
          <a:solidFill>
            <a:schemeClr val="accent4">
              <a:lumMod val="20000"/>
              <a:lumOff val="80000"/>
            </a:schemeClr>
          </a:solidFill>
        </p:spPr>
        <p:txBody>
          <a:bodyPr wrap="square" rtlCol="0">
            <a:spAutoFit/>
          </a:bodyPr>
          <a:lstStyle/>
          <a:p>
            <a:r>
              <a:rPr lang="es-419" sz="2000" dirty="0">
                <a:solidFill>
                  <a:srgbClr val="C00000"/>
                </a:solidFill>
              </a:rPr>
              <a:t>El Mecanismo Interino de Coordinación para la Pesca Sostenible:</a:t>
            </a:r>
          </a:p>
          <a:p>
            <a:endParaRPr lang="es-419" sz="2000" dirty="0">
              <a:solidFill>
                <a:srgbClr val="C00000"/>
              </a:solidFill>
            </a:endParaRPr>
          </a:p>
          <a:p>
            <a:pPr marL="285750" indent="-285750">
              <a:buFont typeface="Arial" panose="020B0604020202020204" pitchFamily="34" charset="0"/>
              <a:buChar char="•"/>
            </a:pPr>
            <a:r>
              <a:rPr lang="es-419" sz="2000" dirty="0">
                <a:solidFill>
                  <a:srgbClr val="C00000"/>
                </a:solidFill>
              </a:rPr>
              <a:t>Mecanismo Regional de Pesca del Caribe (CRFM) (incluidos los Estados Miembros de la OECO)</a:t>
            </a:r>
          </a:p>
          <a:p>
            <a:pPr marL="285750" indent="-285750">
              <a:buFont typeface="Arial" panose="020B0604020202020204" pitchFamily="34" charset="0"/>
              <a:buChar char="•"/>
            </a:pPr>
            <a:endParaRPr lang="en-US" sz="2000" dirty="0">
              <a:solidFill>
                <a:srgbClr val="C00000"/>
              </a:solidFill>
            </a:endParaRPr>
          </a:p>
          <a:p>
            <a:pPr marL="285750" indent="-285750">
              <a:buFont typeface="Arial" panose="020B0604020202020204" pitchFamily="34" charset="0"/>
              <a:buChar char="•"/>
            </a:pPr>
            <a:r>
              <a:rPr lang="es-419" sz="2000" dirty="0">
                <a:solidFill>
                  <a:srgbClr val="C00000"/>
                </a:solidFill>
              </a:rPr>
              <a:t>Organización del Sector Pesquero y Acuícola del Istmo Centroamericano (OSPESCA)</a:t>
            </a:r>
          </a:p>
          <a:p>
            <a:endParaRPr lang="en-US" sz="2000" dirty="0">
              <a:solidFill>
                <a:srgbClr val="C00000"/>
              </a:solidFill>
            </a:endParaRPr>
          </a:p>
          <a:p>
            <a:pPr marL="285750" indent="-285750">
              <a:buFont typeface="Arial" panose="020B0604020202020204" pitchFamily="34" charset="0"/>
              <a:buChar char="•"/>
            </a:pPr>
            <a:r>
              <a:rPr lang="es-419" sz="2000" dirty="0">
                <a:solidFill>
                  <a:srgbClr val="C00000"/>
                </a:solidFill>
              </a:rPr>
              <a:t>Comisión de Pesca para el Atlántico Centro-Occidental de la Organización de las Naciones Unidas para la Alimentación y la Agricultura (FAO-COPACO) </a:t>
            </a:r>
          </a:p>
        </p:txBody>
      </p:sp>
      <p:sp>
        <p:nvSpPr>
          <p:cNvPr id="6" name="TextBox 5"/>
          <p:cNvSpPr txBox="1"/>
          <p:nvPr/>
        </p:nvSpPr>
        <p:spPr>
          <a:xfrm>
            <a:off x="132907" y="106326"/>
            <a:ext cx="5273749" cy="830997"/>
          </a:xfrm>
          <a:prstGeom prst="rect">
            <a:avLst/>
          </a:prstGeom>
          <a:solidFill>
            <a:srgbClr val="0070C0"/>
          </a:solidFill>
        </p:spPr>
        <p:txBody>
          <a:bodyPr wrap="square" rtlCol="0">
            <a:spAutoFit/>
          </a:bodyPr>
          <a:lstStyle/>
          <a:p>
            <a:r>
              <a:rPr lang="es-419" sz="2400" b="1" dirty="0">
                <a:solidFill>
                  <a:schemeClr val="bg1"/>
                </a:solidFill>
              </a:rPr>
              <a:t>Mecanismo Interino de Coordinación para la Pesca Sostenible</a:t>
            </a:r>
          </a:p>
        </p:txBody>
      </p:sp>
      <p:pic>
        <p:nvPicPr>
          <p:cNvPr id="2" name="Picture 1"/>
          <p:cNvPicPr>
            <a:picLocks noChangeAspect="1"/>
          </p:cNvPicPr>
          <p:nvPr/>
        </p:nvPicPr>
        <p:blipFill>
          <a:blip r:embed="rId2"/>
          <a:stretch>
            <a:fillRect/>
          </a:stretch>
        </p:blipFill>
        <p:spPr>
          <a:xfrm>
            <a:off x="0" y="1060312"/>
            <a:ext cx="12192000" cy="1186100"/>
          </a:xfrm>
          <a:prstGeom prst="rect">
            <a:avLst/>
          </a:prstGeom>
        </p:spPr>
      </p:pic>
    </p:spTree>
    <p:extLst>
      <p:ext uri="{BB962C8B-B14F-4D97-AF65-F5344CB8AC3E}">
        <p14:creationId xmlns:p14="http://schemas.microsoft.com/office/powerpoint/2010/main" val="193313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754" y="301652"/>
            <a:ext cx="6840831" cy="1446550"/>
          </a:xfrm>
          <a:prstGeom prst="rect">
            <a:avLst/>
          </a:prstGeom>
          <a:solidFill>
            <a:srgbClr val="0070C0"/>
          </a:solidFill>
        </p:spPr>
        <p:txBody>
          <a:bodyPr wrap="square" rtlCol="0">
            <a:spAutoFit/>
          </a:bodyPr>
          <a:lstStyle/>
          <a:p>
            <a:r>
              <a:rPr lang="es-419" sz="2200" dirty="0">
                <a:solidFill>
                  <a:schemeClr val="bg1"/>
                </a:solidFill>
              </a:rPr>
              <a:t>El Memorando de Entendimiento (MdE) que establece el Mecanismo Interino de Coordinación para la Pesca Sostenible fue firmado en enero de 2016 durante la Primera Reunión del Comité Directivo del Proyecto CLME+</a:t>
            </a:r>
          </a:p>
        </p:txBody>
      </p:sp>
      <p:pic>
        <p:nvPicPr>
          <p:cNvPr id="3" name="Picture 2">
            <a:extLst>
              <a:ext uri="{FF2B5EF4-FFF2-40B4-BE49-F238E27FC236}">
                <a16:creationId xmlns:a16="http://schemas.microsoft.com/office/drawing/2014/main" xmlns="" id="{0E2FCFC0-8928-445E-AD88-A03B9D72AE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7730" y="772236"/>
            <a:ext cx="4563404" cy="311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4429" y="3652284"/>
            <a:ext cx="6840832" cy="1908215"/>
          </a:xfrm>
          <a:prstGeom prst="rect">
            <a:avLst/>
          </a:prstGeom>
          <a:noFill/>
        </p:spPr>
        <p:txBody>
          <a:bodyPr wrap="square" rtlCol="0">
            <a:spAutoFit/>
          </a:bodyPr>
          <a:lstStyle/>
          <a:p>
            <a:r>
              <a:rPr lang="es-419" sz="2000" b="1" dirty="0"/>
              <a:t>Objetivo del Memorando de Entendimiento:</a:t>
            </a:r>
            <a:r>
              <a:rPr lang="es-419" sz="2000" dirty="0"/>
              <a:t> </a:t>
            </a:r>
            <a:r>
              <a:rPr lang="es-419" sz="2000" b="1" dirty="0"/>
              <a:t>mejorar la gobernanza regional de la pesca sostenible</a:t>
            </a:r>
            <a:r>
              <a:rPr lang="es-419" sz="2000" dirty="0"/>
              <a:t> mediante la formalización de un acuerdo interino a fin de </a:t>
            </a:r>
            <a:r>
              <a:rPr lang="es-419" sz="2000" b="1" dirty="0"/>
              <a:t>facilitar, apoyar y fortalecer la coordinación de acciones </a:t>
            </a:r>
            <a:r>
              <a:rPr lang="es-419" sz="2000" dirty="0"/>
              <a:t>entre los órganos regionales de pesca en la región del Atlántico Centro-Occidental.</a:t>
            </a:r>
          </a:p>
          <a:p>
            <a:endParaRPr lang="en-US" dirty="0"/>
          </a:p>
        </p:txBody>
      </p:sp>
      <p:sp>
        <p:nvSpPr>
          <p:cNvPr id="6" name="TextBox 5"/>
          <p:cNvSpPr txBox="1"/>
          <p:nvPr/>
        </p:nvSpPr>
        <p:spPr>
          <a:xfrm>
            <a:off x="7357730" y="3987210"/>
            <a:ext cx="4563404" cy="954107"/>
          </a:xfrm>
          <a:prstGeom prst="rect">
            <a:avLst/>
          </a:prstGeom>
          <a:solidFill>
            <a:schemeClr val="accent4">
              <a:lumMod val="20000"/>
              <a:lumOff val="80000"/>
            </a:schemeClr>
          </a:solidFill>
        </p:spPr>
        <p:txBody>
          <a:bodyPr wrap="square" rtlCol="0">
            <a:spAutoFit/>
          </a:bodyPr>
          <a:lstStyle/>
          <a:p>
            <a:r>
              <a:rPr lang="es-419" sz="1400" dirty="0">
                <a:solidFill>
                  <a:srgbClr val="C00000"/>
                </a:solidFill>
              </a:rPr>
              <a:t>Mario González (OSPESCA), Raymon van Anrooy (COPACO), Laverne Walker (UCP del CLME+), Milton Haughton (CRFM), Patrick Debels (UCP del CLME+) - Primera Reunión del Comité Directivo del Proyecto CLME+, en 2016</a:t>
            </a:r>
          </a:p>
        </p:txBody>
      </p:sp>
    </p:spTree>
    <p:extLst>
      <p:ext uri="{BB962C8B-B14F-4D97-AF65-F5344CB8AC3E}">
        <p14:creationId xmlns:p14="http://schemas.microsoft.com/office/powerpoint/2010/main" val="295716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89897" y="671509"/>
            <a:ext cx="5209953" cy="1323439"/>
          </a:xfrm>
          <a:prstGeom prst="rect">
            <a:avLst/>
          </a:prstGeom>
          <a:solidFill>
            <a:srgbClr val="FF0000"/>
          </a:solidFill>
        </p:spPr>
        <p:txBody>
          <a:bodyPr wrap="square" rtlCol="0">
            <a:spAutoFit/>
          </a:bodyPr>
          <a:lstStyle/>
          <a:p>
            <a:r>
              <a:rPr lang="es-419" sz="2000" b="1" dirty="0">
                <a:solidFill>
                  <a:srgbClr val="FFC000"/>
                </a:solidFill>
              </a:rPr>
              <a:t>Siete reuniones del </a:t>
            </a:r>
            <a:r>
              <a:rPr lang="es-ES" sz="2000" b="1" dirty="0">
                <a:solidFill>
                  <a:srgbClr val="FFC000"/>
                </a:solidFill>
              </a:rPr>
              <a:t>Mecanismo Interino de Coordinación para la Pesca Sostenible</a:t>
            </a:r>
            <a:r>
              <a:rPr lang="es-419" sz="2000" b="1" dirty="0">
                <a:solidFill>
                  <a:srgbClr val="FFC000"/>
                </a:solidFill>
              </a:rPr>
              <a:t>  </a:t>
            </a:r>
          </a:p>
          <a:p>
            <a:endParaRPr lang="en-US" sz="2000" b="1" dirty="0">
              <a:solidFill>
                <a:srgbClr val="FFC000"/>
              </a:solidFill>
            </a:endParaRPr>
          </a:p>
          <a:p>
            <a:r>
              <a:rPr lang="es-419" sz="2000" b="1" dirty="0">
                <a:solidFill>
                  <a:srgbClr val="FFC000"/>
                </a:solidFill>
              </a:rPr>
              <a:t>Última reunión: marzo de 2018</a:t>
            </a:r>
          </a:p>
        </p:txBody>
      </p:sp>
      <p:sp>
        <p:nvSpPr>
          <p:cNvPr id="2" name="TextBox 1"/>
          <p:cNvSpPr txBox="1"/>
          <p:nvPr/>
        </p:nvSpPr>
        <p:spPr>
          <a:xfrm>
            <a:off x="175437" y="148856"/>
            <a:ext cx="5550195" cy="830997"/>
          </a:xfrm>
          <a:prstGeom prst="rect">
            <a:avLst/>
          </a:prstGeom>
          <a:solidFill>
            <a:srgbClr val="0070C0"/>
          </a:solidFill>
        </p:spPr>
        <p:txBody>
          <a:bodyPr wrap="square" rtlCol="0">
            <a:spAutoFit/>
          </a:bodyPr>
          <a:lstStyle/>
          <a:p>
            <a:r>
              <a:rPr lang="es-419" sz="2400" b="1" dirty="0">
                <a:solidFill>
                  <a:schemeClr val="bg1"/>
                </a:solidFill>
              </a:rPr>
              <a:t>Estado del Mecanismo Interino de Coordinación para la Pesca</a:t>
            </a:r>
          </a:p>
        </p:txBody>
      </p:sp>
      <p:sp>
        <p:nvSpPr>
          <p:cNvPr id="3" name="TextBox 2"/>
          <p:cNvSpPr txBox="1"/>
          <p:nvPr/>
        </p:nvSpPr>
        <p:spPr>
          <a:xfrm>
            <a:off x="388086" y="2089304"/>
            <a:ext cx="11366205" cy="3785652"/>
          </a:xfrm>
          <a:prstGeom prst="rect">
            <a:avLst/>
          </a:prstGeom>
          <a:solidFill>
            <a:schemeClr val="accent4">
              <a:lumMod val="20000"/>
              <a:lumOff val="80000"/>
            </a:schemeClr>
          </a:solidFill>
        </p:spPr>
        <p:txBody>
          <a:bodyPr wrap="square" numCol="2" rtlCol="0">
            <a:spAutoFit/>
          </a:bodyPr>
          <a:lstStyle/>
          <a:p>
            <a:r>
              <a:rPr lang="es-419" sz="2000" b="1" dirty="0">
                <a:solidFill>
                  <a:srgbClr val="C00000"/>
                </a:solidFill>
              </a:rPr>
              <a:t>Temas analizados durante las reuniones:</a:t>
            </a:r>
          </a:p>
          <a:p>
            <a:endParaRPr lang="en-US" sz="2000" dirty="0">
              <a:solidFill>
                <a:srgbClr val="C00000"/>
              </a:solidFill>
            </a:endParaRPr>
          </a:p>
          <a:p>
            <a:pPr marL="285750" indent="-285750">
              <a:buFont typeface="Arial" panose="020B0604020202020204" pitchFamily="34" charset="0"/>
              <a:buChar char="•"/>
            </a:pPr>
            <a:r>
              <a:rPr lang="es-419" sz="2000" dirty="0">
                <a:solidFill>
                  <a:srgbClr val="C00000"/>
                </a:solidFill>
              </a:rPr>
              <a:t>Revisión y actualización del Plan de trabajo del MIC de Pesca Sostenible, incluidos:</a:t>
            </a:r>
          </a:p>
          <a:p>
            <a:pPr marL="742950" lvl="1" indent="-285750">
              <a:buFont typeface="Arial" panose="020B0604020202020204" pitchFamily="34" charset="0"/>
              <a:buChar char="•"/>
            </a:pPr>
            <a:r>
              <a:rPr lang="es-419" sz="2000" dirty="0">
                <a:solidFill>
                  <a:srgbClr val="C00000"/>
                </a:solidFill>
              </a:rPr>
              <a:t>El caracol rosado</a:t>
            </a:r>
          </a:p>
          <a:p>
            <a:pPr marL="742950" lvl="1" indent="-285750">
              <a:buFont typeface="Arial" panose="020B0604020202020204" pitchFamily="34" charset="0"/>
              <a:buChar char="•"/>
            </a:pPr>
            <a:r>
              <a:rPr lang="es-419" sz="2000" dirty="0">
                <a:solidFill>
                  <a:srgbClr val="C00000"/>
                </a:solidFill>
              </a:rPr>
              <a:t>La langosta espinosa</a:t>
            </a:r>
          </a:p>
          <a:p>
            <a:pPr marL="742950" lvl="1" indent="-285750">
              <a:buFont typeface="Arial" panose="020B0604020202020204" pitchFamily="34" charset="0"/>
              <a:buChar char="•"/>
            </a:pPr>
            <a:r>
              <a:rPr lang="es-419" sz="2000" dirty="0">
                <a:solidFill>
                  <a:srgbClr val="C00000"/>
                </a:solidFill>
              </a:rPr>
              <a:t>Los tiburones </a:t>
            </a:r>
            <a:r>
              <a:rPr lang="es-419" sz="2000">
                <a:solidFill>
                  <a:srgbClr val="C00000"/>
                </a:solidFill>
              </a:rPr>
              <a:t>y las rayas</a:t>
            </a:r>
            <a:endParaRPr lang="es-419" sz="2000" dirty="0">
              <a:solidFill>
                <a:srgbClr val="C00000"/>
              </a:solidFill>
            </a:endParaRPr>
          </a:p>
          <a:p>
            <a:pPr marL="742950" lvl="1" indent="-285750">
              <a:buFont typeface="Arial" panose="020B0604020202020204" pitchFamily="34" charset="0"/>
              <a:buChar char="•"/>
            </a:pPr>
            <a:r>
              <a:rPr lang="es-419" sz="2000" dirty="0">
                <a:solidFill>
                  <a:srgbClr val="C00000"/>
                </a:solidFill>
              </a:rPr>
              <a:t>Las congregaciones de desove </a:t>
            </a:r>
          </a:p>
          <a:p>
            <a:pPr marL="742950" lvl="1" indent="-285750">
              <a:buFont typeface="Arial" panose="020B0604020202020204" pitchFamily="34" charset="0"/>
              <a:buChar char="•"/>
            </a:pPr>
            <a:r>
              <a:rPr lang="es-419" sz="2000" dirty="0">
                <a:solidFill>
                  <a:srgbClr val="C00000"/>
                </a:solidFill>
              </a:rPr>
              <a:t>El cambio climático y la reducción del riesgo de desastres</a:t>
            </a:r>
          </a:p>
          <a:p>
            <a:pPr marL="742950" lvl="1" indent="-285750">
              <a:buFont typeface="Arial" panose="020B0604020202020204" pitchFamily="34" charset="0"/>
              <a:buChar char="•"/>
            </a:pPr>
            <a:endParaRPr lang="en-US" sz="2000" dirty="0">
              <a:solidFill>
                <a:srgbClr val="C00000"/>
              </a:solidFill>
            </a:endParaRPr>
          </a:p>
          <a:p>
            <a:pPr marL="742950" lvl="1" indent="-285750">
              <a:buFont typeface="Arial" panose="020B0604020202020204" pitchFamily="34" charset="0"/>
              <a:buChar char="•"/>
            </a:pPr>
            <a:endParaRPr lang="en-US" sz="2000" dirty="0">
              <a:solidFill>
                <a:srgbClr val="C00000"/>
              </a:solidFill>
            </a:endParaRPr>
          </a:p>
          <a:p>
            <a:pPr marL="742950" lvl="1" indent="-285750">
              <a:buFont typeface="Arial" panose="020B0604020202020204" pitchFamily="34" charset="0"/>
              <a:buChar char="•"/>
            </a:pPr>
            <a:endParaRPr lang="en-US" sz="2000" dirty="0">
              <a:solidFill>
                <a:srgbClr val="C00000"/>
              </a:solidFill>
            </a:endParaRPr>
          </a:p>
          <a:p>
            <a:pPr marL="285750" indent="-285750">
              <a:buFont typeface="Arial" panose="020B0604020202020204" pitchFamily="34" charset="0"/>
              <a:buChar char="•"/>
            </a:pPr>
            <a:endParaRPr lang="en-US" sz="2000" dirty="0">
              <a:solidFill>
                <a:srgbClr val="C00000"/>
              </a:solidFill>
            </a:endParaRPr>
          </a:p>
          <a:p>
            <a:pPr marL="285750" indent="-285750">
              <a:buFont typeface="Arial" panose="020B0604020202020204" pitchFamily="34" charset="0"/>
              <a:buChar char="•"/>
            </a:pPr>
            <a:endParaRPr lang="en-US" sz="2000" dirty="0">
              <a:solidFill>
                <a:srgbClr val="C00000"/>
              </a:solidFill>
            </a:endParaRPr>
          </a:p>
          <a:p>
            <a:pPr marL="285750" indent="-285750">
              <a:buFont typeface="Arial" panose="020B0604020202020204" pitchFamily="34" charset="0"/>
              <a:buChar char="•"/>
            </a:pPr>
            <a:r>
              <a:rPr lang="es-419" sz="2000" dirty="0">
                <a:solidFill>
                  <a:srgbClr val="C00000"/>
                </a:solidFill>
              </a:rPr>
              <a:t>Estado de 3 subproyectos de pesca del CLME+</a:t>
            </a:r>
          </a:p>
          <a:p>
            <a:pPr marL="285750" indent="-285750">
              <a:buFont typeface="Arial" panose="020B0604020202020204" pitchFamily="34" charset="0"/>
              <a:buChar char="•"/>
            </a:pPr>
            <a:r>
              <a:rPr lang="es-419" sz="2000" dirty="0">
                <a:solidFill>
                  <a:srgbClr val="C00000"/>
                </a:solidFill>
              </a:rPr>
              <a:t>Estrategia y plan de acción regional contra la pesca INDNR</a:t>
            </a:r>
          </a:p>
          <a:p>
            <a:pPr marL="285750" indent="-285750">
              <a:buFont typeface="Arial" panose="020B0604020202020204" pitchFamily="34" charset="0"/>
              <a:buChar char="•"/>
            </a:pPr>
            <a:r>
              <a:rPr lang="es-419" sz="2000" dirty="0">
                <a:solidFill>
                  <a:srgbClr val="C00000"/>
                </a:solidFill>
              </a:rPr>
              <a:t>Reorientación de la COPACO </a:t>
            </a:r>
          </a:p>
          <a:p>
            <a:pPr marL="285750" indent="-285750">
              <a:buFont typeface="Arial" panose="020B0604020202020204" pitchFamily="34" charset="0"/>
              <a:buChar char="•"/>
            </a:pPr>
            <a:r>
              <a:rPr lang="es-419" sz="2000" dirty="0">
                <a:solidFill>
                  <a:srgbClr val="C00000"/>
                </a:solidFill>
              </a:rPr>
              <a:t>Decisión de iniciar el proceso de establecimiento de la Organización Regional de Ordenación Pesquera (OROP)</a:t>
            </a:r>
          </a:p>
          <a:p>
            <a:pPr marL="285750" indent="-285750">
              <a:buFont typeface="Arial" panose="020B0604020202020204" pitchFamily="34" charset="0"/>
              <a:buChar char="•"/>
            </a:pPr>
            <a:r>
              <a:rPr lang="es-419" sz="2000" dirty="0">
                <a:solidFill>
                  <a:srgbClr val="C00000"/>
                </a:solidFill>
              </a:rPr>
              <a:t>Reunión ministerial conjunta del CRFM-OSPESCA</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47798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5786" y="1892596"/>
            <a:ext cx="8989828" cy="2215991"/>
          </a:xfrm>
          <a:prstGeom prst="rect">
            <a:avLst/>
          </a:prstGeom>
          <a:noFill/>
        </p:spPr>
        <p:txBody>
          <a:bodyPr wrap="square" rtlCol="0">
            <a:spAutoFit/>
          </a:bodyPr>
          <a:lstStyle/>
          <a:p>
            <a:r>
              <a:rPr lang="es-419" sz="2400" b="1" i="1" dirty="0"/>
              <a:t>Se invita al Comité Directivo del Proyecto CLME+ a (a) reconocer el trabajo del </a:t>
            </a:r>
            <a:r>
              <a:rPr lang="es-ES" sz="2400" b="1" i="1" dirty="0"/>
              <a:t>Mecanismo Interino de Coordinación para la Pesca Sostenible</a:t>
            </a:r>
            <a:r>
              <a:rPr lang="es-419" sz="2400" b="1" i="1" dirty="0"/>
              <a:t>, y (b) expresar su apoyo permanente al </a:t>
            </a:r>
            <a:r>
              <a:rPr lang="es-ES" sz="2400" b="1" i="1" dirty="0"/>
              <a:t>Mecanismo Interino de Coordinación para la Pesca Sostenible</a:t>
            </a:r>
            <a:endParaRPr lang="es-419" sz="2400" b="1" i="1" dirty="0"/>
          </a:p>
          <a:p>
            <a:endParaRPr lang="en-US" sz="2400" dirty="0"/>
          </a:p>
          <a:p>
            <a:endParaRPr lang="en-US" dirty="0"/>
          </a:p>
        </p:txBody>
      </p:sp>
      <p:sp>
        <p:nvSpPr>
          <p:cNvPr id="3" name="TextBox 2"/>
          <p:cNvSpPr txBox="1"/>
          <p:nvPr/>
        </p:nvSpPr>
        <p:spPr>
          <a:xfrm>
            <a:off x="271130" y="111649"/>
            <a:ext cx="3710763" cy="584775"/>
          </a:xfrm>
          <a:prstGeom prst="rect">
            <a:avLst/>
          </a:prstGeom>
          <a:solidFill>
            <a:srgbClr val="0070C0"/>
          </a:solidFill>
        </p:spPr>
        <p:txBody>
          <a:bodyPr wrap="square" rtlCol="0">
            <a:spAutoFit/>
          </a:bodyPr>
          <a:lstStyle/>
          <a:p>
            <a:r>
              <a:rPr lang="es-419" sz="3200" b="1" dirty="0">
                <a:solidFill>
                  <a:schemeClr val="bg1"/>
                </a:solidFill>
              </a:rPr>
              <a:t>Acción requerida</a:t>
            </a:r>
          </a:p>
        </p:txBody>
      </p:sp>
    </p:spTree>
    <p:extLst>
      <p:ext uri="{BB962C8B-B14F-4D97-AF65-F5344CB8AC3E}">
        <p14:creationId xmlns:p14="http://schemas.microsoft.com/office/powerpoint/2010/main" val="284793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189DBC6F-74E5-7A42-A22C-CBF91C58D841}"/>
              </a:ext>
            </a:extLst>
          </p:cNvPr>
          <p:cNvPicPr>
            <a:picLocks noGrp="1" noChangeAspect="1"/>
          </p:cNvPicPr>
          <p:nvPr>
            <p:ph type="pic" sz="quarter" idx="10"/>
          </p:nvPr>
        </p:nvPicPr>
        <p:blipFill>
          <a:blip r:embed="rId2"/>
          <a:srcRect t="34201" b="34201"/>
          <a:stretch>
            <a:fillRect/>
          </a:stretch>
        </p:blipFill>
        <p:spPr/>
      </p:pic>
      <p:sp>
        <p:nvSpPr>
          <p:cNvPr id="3" name="Text Placeholder 2">
            <a:extLst>
              <a:ext uri="{FF2B5EF4-FFF2-40B4-BE49-F238E27FC236}">
                <a16:creationId xmlns:a16="http://schemas.microsoft.com/office/drawing/2014/main" xmlns="" id="{EB022576-E217-AA44-B00F-9F8ECF6DD0C0}"/>
              </a:ext>
            </a:extLst>
          </p:cNvPr>
          <p:cNvSpPr>
            <a:spLocks noGrp="1"/>
          </p:cNvSpPr>
          <p:nvPr>
            <p:ph type="body" sz="quarter" idx="11"/>
          </p:nvPr>
        </p:nvSpPr>
        <p:spPr>
          <a:solidFill>
            <a:srgbClr val="7F7F7F">
              <a:alpha val="50000"/>
            </a:srgbClr>
          </a:solidFill>
          <a:ln>
            <a:noFill/>
          </a:ln>
        </p:spPr>
        <p:txBody>
          <a:bodyPr/>
          <a:lstStyle/>
          <a:p>
            <a:r>
              <a:rPr lang="es-419" sz="3600" b="1" dirty="0"/>
              <a:t>Gracias</a:t>
            </a:r>
          </a:p>
        </p:txBody>
      </p:sp>
      <p:sp>
        <p:nvSpPr>
          <p:cNvPr id="6" name="Rectangle 5">
            <a:extLst>
              <a:ext uri="{FF2B5EF4-FFF2-40B4-BE49-F238E27FC236}">
                <a16:creationId xmlns:a16="http://schemas.microsoft.com/office/drawing/2014/main" xmlns="" id="{EE8D6B67-FDC8-3F4D-A092-671AC5F7E0DB}"/>
              </a:ext>
            </a:extLst>
          </p:cNvPr>
          <p:cNvSpPr/>
          <p:nvPr/>
        </p:nvSpPr>
        <p:spPr>
          <a:xfrm>
            <a:off x="7237574" y="472487"/>
            <a:ext cx="4663969" cy="290849"/>
          </a:xfrm>
          <a:prstGeom prst="rect">
            <a:avLst/>
          </a:prstGeom>
        </p:spPr>
        <p:txBody>
          <a:bodyPr wrap="none">
            <a:spAutoFit/>
          </a:bodyPr>
          <a:lstStyle/>
          <a:p>
            <a:pPr algn="r">
              <a:lnSpc>
                <a:spcPct val="114000"/>
              </a:lnSpc>
              <a:spcBef>
                <a:spcPts val="0"/>
              </a:spcBef>
              <a:spcAft>
                <a:spcPts val="900"/>
              </a:spcAft>
              <a:defRPr/>
            </a:pPr>
            <a:r>
              <a:rPr lang="en-US" sz="1200" b="1" dirty="0" err="1">
                <a:solidFill>
                  <a:schemeClr val="bg1"/>
                </a:solidFill>
                <a:ea typeface="Calibri" panose="020F0502020204030204" pitchFamily="34" charset="0"/>
                <a:cs typeface="Times New Roman" panose="02020603050405020304" pitchFamily="18" charset="0"/>
              </a:rPr>
              <a:t>Reunión</a:t>
            </a:r>
            <a:r>
              <a:rPr lang="en-US" sz="1200" b="1" dirty="0">
                <a:solidFill>
                  <a:schemeClr val="bg1"/>
                </a:solidFill>
                <a:ea typeface="Calibri" panose="020F0502020204030204" pitchFamily="34" charset="0"/>
                <a:cs typeface="Times New Roman" panose="02020603050405020304" pitchFamily="18" charset="0"/>
              </a:rPr>
              <a:t> del Medio </a:t>
            </a:r>
            <a:r>
              <a:rPr lang="en-US" sz="1200" b="1" dirty="0" err="1">
                <a:solidFill>
                  <a:schemeClr val="bg1"/>
                </a:solidFill>
                <a:ea typeface="Calibri" panose="020F0502020204030204" pitchFamily="34" charset="0"/>
                <a:cs typeface="Times New Roman" panose="02020603050405020304" pitchFamily="18" charset="0"/>
              </a:rPr>
              <a:t>Término</a:t>
            </a:r>
            <a:r>
              <a:rPr lang="en-US" sz="1200" b="1" dirty="0">
                <a:solidFill>
                  <a:schemeClr val="bg1"/>
                </a:solidFill>
                <a:ea typeface="Calibri" panose="020F0502020204030204" pitchFamily="34" charset="0"/>
                <a:cs typeface="Times New Roman" panose="02020603050405020304" pitchFamily="18" charset="0"/>
              </a:rPr>
              <a:t> del Proyecto CLME+, 18-20 </a:t>
            </a:r>
            <a:r>
              <a:rPr lang="en-US" sz="1200" b="1" dirty="0" err="1">
                <a:solidFill>
                  <a:schemeClr val="bg1"/>
                </a:solidFill>
                <a:ea typeface="Calibri" panose="020F0502020204030204" pitchFamily="34" charset="0"/>
                <a:cs typeface="Times New Roman" panose="02020603050405020304" pitchFamily="18" charset="0"/>
              </a:rPr>
              <a:t>Junio</a:t>
            </a:r>
            <a:r>
              <a:rPr lang="en-US" sz="1200" b="1" dirty="0">
                <a:solidFill>
                  <a:schemeClr val="bg1"/>
                </a:solidFill>
                <a:ea typeface="Calibri" panose="020F0502020204030204" pitchFamily="34" charset="0"/>
                <a:cs typeface="Times New Roman" panose="02020603050405020304" pitchFamily="18" charset="0"/>
              </a:rPr>
              <a:t>, Panamá</a:t>
            </a:r>
          </a:p>
        </p:txBody>
      </p:sp>
      <p:sp>
        <p:nvSpPr>
          <p:cNvPr id="9" name="TextBox 8">
            <a:extLst>
              <a:ext uri="{FF2B5EF4-FFF2-40B4-BE49-F238E27FC236}">
                <a16:creationId xmlns:a16="http://schemas.microsoft.com/office/drawing/2014/main" xmlns="" id="{0A6B8994-04E8-F246-AD9B-D2A0125F0D74}"/>
              </a:ext>
            </a:extLst>
          </p:cNvPr>
          <p:cNvSpPr txBox="1"/>
          <p:nvPr/>
        </p:nvSpPr>
        <p:spPr bwMode="auto">
          <a:xfrm>
            <a:off x="3406878" y="6358391"/>
            <a:ext cx="7179747" cy="377026"/>
          </a:xfrm>
          <a:prstGeom prst="rect">
            <a:avLst/>
          </a:prstGeom>
          <a:noFill/>
        </p:spPr>
        <p:txBody>
          <a:bodyPr wrap="square">
            <a:spAutoFit/>
          </a:bodyPr>
          <a:lstStyle/>
          <a:p>
            <a:pPr>
              <a:defRPr/>
            </a:pPr>
            <a:r>
              <a:rPr lang="es-419" sz="925" b="1" i="1" dirty="0">
                <a:solidFill>
                  <a:schemeClr val="tx1">
                    <a:lumMod val="50000"/>
                    <a:lumOff val="50000"/>
                  </a:schemeClr>
                </a:solidFill>
                <a:latin typeface="Avenir Heavy" charset="0"/>
                <a:ea typeface="Avenir Heavy" charset="0"/>
                <a:cs typeface="Avenir Heavy" charset="0"/>
              </a:rPr>
              <a:t>Catalizar la ejecución del Programa de Acción Estratégica de los GEM del Caribe y la Plataforma Continental del </a:t>
            </a:r>
          </a:p>
          <a:p>
            <a:pPr>
              <a:defRPr/>
            </a:pPr>
            <a:r>
              <a:rPr lang="es-419" sz="925" b="1" i="1" dirty="0">
                <a:solidFill>
                  <a:schemeClr val="tx1">
                    <a:lumMod val="50000"/>
                    <a:lumOff val="50000"/>
                  </a:schemeClr>
                </a:solidFill>
                <a:latin typeface="Avenir Heavy" charset="0"/>
                <a:ea typeface="Avenir Heavy" charset="0"/>
                <a:cs typeface="Avenir Heavy" charset="0"/>
              </a:rPr>
              <a:t>Norte de Brasil (2015-2020)</a:t>
            </a:r>
          </a:p>
        </p:txBody>
      </p:sp>
    </p:spTree>
    <p:extLst>
      <p:ext uri="{BB962C8B-B14F-4D97-AF65-F5344CB8AC3E}">
        <p14:creationId xmlns:p14="http://schemas.microsoft.com/office/powerpoint/2010/main" val="2949541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443</Words>
  <Application>Microsoft Office PowerPoint</Application>
  <PresentationFormat>Panorámica</PresentationFormat>
  <Paragraphs>43</Paragraphs>
  <Slides>6</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6</vt:i4>
      </vt:variant>
    </vt:vector>
  </HeadingPairs>
  <TitlesOfParts>
    <vt:vector size="18" baseType="lpstr">
      <vt:lpstr>MS PGothic</vt:lpstr>
      <vt:lpstr>Arial</vt:lpstr>
      <vt:lpstr>ArialUnicodeMS</vt:lpstr>
      <vt:lpstr>Avenir Book</vt:lpstr>
      <vt:lpstr>Avenir Heavy</vt:lpstr>
      <vt:lpstr>Avenir Heavy Oblique</vt:lpstr>
      <vt:lpstr>Avenir Medium</vt:lpstr>
      <vt:lpstr>Calibri</vt:lpstr>
      <vt:lpstr>LucidaGrande</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Soporte Operadora Ming</dc:creator>
  <cp:lastModifiedBy>Andrea</cp:lastModifiedBy>
  <cp:revision>30</cp:revision>
  <dcterms:created xsi:type="dcterms:W3CDTF">2018-04-14T02:05:29Z</dcterms:created>
  <dcterms:modified xsi:type="dcterms:W3CDTF">2018-06-13T22:27:13Z</dcterms:modified>
</cp:coreProperties>
</file>