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DF8-6363-4DAE-BF2A-B142DC9BDB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E21E4-B0D6-401F-979E-B140EA7BD3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Interim SAP Coordination Mechanism</a:t>
          </a:r>
        </a:p>
      </dgm:t>
    </dgm:pt>
    <dgm:pt modelId="{3D47B3CA-C874-46D4-AF26-ADE381808B89}" type="parTrans" cxnId="{BC01C811-FA16-4E96-BB0E-B171A1BEE78A}">
      <dgm:prSet/>
      <dgm:spPr/>
      <dgm:t>
        <a:bodyPr/>
        <a:lstStyle/>
        <a:p>
          <a:endParaRPr lang="en-US"/>
        </a:p>
      </dgm:t>
    </dgm:pt>
    <dgm:pt modelId="{D7D04CAF-2E56-49AD-B1B2-2C96A4519211}" type="sibTrans" cxnId="{BC01C811-FA16-4E96-BB0E-B171A1BEE78A}">
      <dgm:prSet/>
      <dgm:spPr/>
      <dgm:t>
        <a:bodyPr/>
        <a:lstStyle/>
        <a:p>
          <a:endParaRPr lang="en-US"/>
        </a:p>
      </dgm:t>
    </dgm:pt>
    <dgm:pt modelId="{87F14786-33FA-4188-B28A-84C843E3DE8C}">
      <dgm:prSet phldrT="[Text]"/>
      <dgm:spPr/>
      <dgm:t>
        <a:bodyPr/>
        <a:lstStyle/>
        <a:p>
          <a:r>
            <a:rPr lang="en-US" b="1" dirty="0"/>
            <a:t>UNEP-CEP</a:t>
          </a:r>
        </a:p>
      </dgm:t>
    </dgm:pt>
    <dgm:pt modelId="{5A481BC7-046B-49AE-B4FF-35A5BE696F51}" type="parTrans" cxnId="{4D609D03-FE15-4069-A184-2D2E291E283B}">
      <dgm:prSet/>
      <dgm:spPr/>
      <dgm:t>
        <a:bodyPr/>
        <a:lstStyle/>
        <a:p>
          <a:endParaRPr lang="en-US"/>
        </a:p>
      </dgm:t>
    </dgm:pt>
    <dgm:pt modelId="{D2802693-AEF7-4D7E-B4DC-DC0DF3283D20}" type="sibTrans" cxnId="{4D609D03-FE15-4069-A184-2D2E291E283B}">
      <dgm:prSet/>
      <dgm:spPr/>
      <dgm:t>
        <a:bodyPr/>
        <a:lstStyle/>
        <a:p>
          <a:endParaRPr lang="en-US"/>
        </a:p>
      </dgm:t>
    </dgm:pt>
    <dgm:pt modelId="{64E45F63-87A7-4F40-8470-3C5AED4EDA01}">
      <dgm:prSet phldrT="[Text]"/>
      <dgm:spPr/>
      <dgm:t>
        <a:bodyPr/>
        <a:lstStyle/>
        <a:p>
          <a:r>
            <a:rPr lang="en-US" b="1" dirty="0"/>
            <a:t>OECS Commission</a:t>
          </a:r>
        </a:p>
      </dgm:t>
    </dgm:pt>
    <dgm:pt modelId="{27CB5DC3-FFA0-4638-9A19-88B342768671}" type="parTrans" cxnId="{FA742400-1E80-43A3-A30B-0225DB527994}">
      <dgm:prSet/>
      <dgm:spPr/>
      <dgm:t>
        <a:bodyPr/>
        <a:lstStyle/>
        <a:p>
          <a:endParaRPr lang="en-US"/>
        </a:p>
      </dgm:t>
    </dgm:pt>
    <dgm:pt modelId="{92533985-AF59-40DE-AF3F-55E841CD62F4}" type="sibTrans" cxnId="{FA742400-1E80-43A3-A30B-0225DB527994}">
      <dgm:prSet/>
      <dgm:spPr/>
      <dgm:t>
        <a:bodyPr/>
        <a:lstStyle/>
        <a:p>
          <a:endParaRPr lang="en-US"/>
        </a:p>
      </dgm:t>
    </dgm:pt>
    <dgm:pt modelId="{D9DA251D-F7C2-45F7-9525-1C8939FB407A}">
      <dgm:prSet phldrT="[Text]"/>
      <dgm:spPr/>
      <dgm:t>
        <a:bodyPr/>
        <a:lstStyle/>
        <a:p>
          <a:r>
            <a:rPr lang="en-US" b="1" dirty="0"/>
            <a:t>CCAD</a:t>
          </a:r>
        </a:p>
      </dgm:t>
    </dgm:pt>
    <dgm:pt modelId="{E6E13C18-7B62-4F52-B66B-F152D7D3FF85}" type="parTrans" cxnId="{19ABE8CB-46E8-4D99-A66B-8C2F0A40C731}">
      <dgm:prSet/>
      <dgm:spPr/>
      <dgm:t>
        <a:bodyPr/>
        <a:lstStyle/>
        <a:p>
          <a:endParaRPr lang="en-US"/>
        </a:p>
      </dgm:t>
    </dgm:pt>
    <dgm:pt modelId="{24ED2798-D814-46EC-86CE-0BEF3B9D3F92}" type="sibTrans" cxnId="{19ABE8CB-46E8-4D99-A66B-8C2F0A40C731}">
      <dgm:prSet/>
      <dgm:spPr/>
      <dgm:t>
        <a:bodyPr/>
        <a:lstStyle/>
        <a:p>
          <a:endParaRPr lang="en-US"/>
        </a:p>
      </dgm:t>
    </dgm:pt>
    <dgm:pt modelId="{E1B96AA4-E02D-4FAB-8A3B-7D48317415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200" b="1" dirty="0"/>
            <a:t>Interim Mechanism for Sustainable Fisheries </a:t>
          </a:r>
        </a:p>
      </dgm:t>
    </dgm:pt>
    <dgm:pt modelId="{C55422FC-DC43-42E8-BD5D-E66B8E7F6A94}" type="parTrans" cxnId="{2944D946-7DD2-4B48-9F2C-1833B6DD14ED}">
      <dgm:prSet/>
      <dgm:spPr/>
      <dgm:t>
        <a:bodyPr/>
        <a:lstStyle/>
        <a:p>
          <a:endParaRPr lang="en-US"/>
        </a:p>
      </dgm:t>
    </dgm:pt>
    <dgm:pt modelId="{C7DEB774-E272-4159-AE33-3F3810516D26}" type="sibTrans" cxnId="{2944D946-7DD2-4B48-9F2C-1833B6DD14ED}">
      <dgm:prSet/>
      <dgm:spPr/>
      <dgm:t>
        <a:bodyPr/>
        <a:lstStyle/>
        <a:p>
          <a:endParaRPr lang="en-US"/>
        </a:p>
      </dgm:t>
    </dgm:pt>
    <dgm:pt modelId="{A84AEAE9-5F08-493F-B3E8-9FC0A7B53F22}">
      <dgm:prSet phldrT="[Text]" phldr="1"/>
      <dgm:spPr/>
      <dgm:t>
        <a:bodyPr/>
        <a:lstStyle/>
        <a:p>
          <a:endParaRPr lang="en-US"/>
        </a:p>
      </dgm:t>
    </dgm:pt>
    <dgm:pt modelId="{EDD035FA-45C3-469D-8F24-70614E2B52A3}" type="parTrans" cxnId="{C31D3687-FEEA-4DA5-856B-25BCD4F78638}">
      <dgm:prSet/>
      <dgm:spPr/>
      <dgm:t>
        <a:bodyPr/>
        <a:lstStyle/>
        <a:p>
          <a:endParaRPr lang="en-US"/>
        </a:p>
      </dgm:t>
    </dgm:pt>
    <dgm:pt modelId="{354AE019-CAB0-4268-A377-0651BB1EE9CF}" type="sibTrans" cxnId="{C31D3687-FEEA-4DA5-856B-25BCD4F78638}">
      <dgm:prSet/>
      <dgm:spPr/>
      <dgm:t>
        <a:bodyPr/>
        <a:lstStyle/>
        <a:p>
          <a:endParaRPr lang="en-US"/>
        </a:p>
      </dgm:t>
    </dgm:pt>
    <dgm:pt modelId="{2F8C37AF-0FE0-4D8C-8FBE-EF7277598725}">
      <dgm:prSet phldrT="[Text]" phldr="1"/>
      <dgm:spPr/>
      <dgm:t>
        <a:bodyPr/>
        <a:lstStyle/>
        <a:p>
          <a:endParaRPr lang="en-US"/>
        </a:p>
      </dgm:t>
    </dgm:pt>
    <dgm:pt modelId="{1949A909-23D3-45AE-9A2A-A1FBDAAC221F}" type="parTrans" cxnId="{40628A60-77F2-4AC8-B8DF-7A96BBD70CF6}">
      <dgm:prSet/>
      <dgm:spPr/>
      <dgm:t>
        <a:bodyPr/>
        <a:lstStyle/>
        <a:p>
          <a:endParaRPr lang="en-US"/>
        </a:p>
      </dgm:t>
    </dgm:pt>
    <dgm:pt modelId="{B43087AC-6E67-4AB9-B24E-AE4FA308016E}" type="sibTrans" cxnId="{40628A60-77F2-4AC8-B8DF-7A96BBD70CF6}">
      <dgm:prSet/>
      <dgm:spPr/>
      <dgm:t>
        <a:bodyPr/>
        <a:lstStyle/>
        <a:p>
          <a:endParaRPr lang="en-US"/>
        </a:p>
      </dgm:t>
    </dgm:pt>
    <dgm:pt modelId="{F612554F-7290-4C6C-93F8-CF4B50ACBFE8}">
      <dgm:prSet phldrT="[Text]"/>
      <dgm:spPr/>
      <dgm:t>
        <a:bodyPr/>
        <a:lstStyle/>
        <a:p>
          <a:r>
            <a:rPr lang="en-US" b="1" dirty="0"/>
            <a:t>CRFM</a:t>
          </a:r>
        </a:p>
      </dgm:t>
    </dgm:pt>
    <dgm:pt modelId="{55F229D9-A8F0-4F79-A84E-35BED825E0E3}" type="parTrans" cxnId="{8A340BB6-4F60-4CE7-B562-29C70A8339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26385E-C8FB-40DE-99D9-E9A80152C7EA}" type="sibTrans" cxnId="{8A340BB6-4F60-4CE7-B562-29C70A8339C9}">
      <dgm:prSet/>
      <dgm:spPr/>
      <dgm:t>
        <a:bodyPr/>
        <a:lstStyle/>
        <a:p>
          <a:endParaRPr lang="en-US"/>
        </a:p>
      </dgm:t>
    </dgm:pt>
    <dgm:pt modelId="{E23B1330-1092-4CAA-9C9A-DA887EF11F1C}">
      <dgm:prSet custRadScaleRad="168078" custRadScaleInc="38026"/>
      <dgm:spPr/>
      <dgm:t>
        <a:bodyPr/>
        <a:lstStyle/>
        <a:p>
          <a:endParaRPr lang="en-US"/>
        </a:p>
      </dgm:t>
    </dgm:pt>
    <dgm:pt modelId="{D2574DA4-B865-40C3-BE78-8A0683E72658}" type="parTrans" cxnId="{27483919-51F4-4DBD-AB07-D694B5ACDF0D}">
      <dgm:prSet/>
      <dgm:spPr/>
      <dgm:t>
        <a:bodyPr/>
        <a:lstStyle/>
        <a:p>
          <a:endParaRPr lang="en-US"/>
        </a:p>
      </dgm:t>
    </dgm:pt>
    <dgm:pt modelId="{A0A97BC0-986A-41A5-BF47-9B5DA110F736}" type="sibTrans" cxnId="{27483919-51F4-4DBD-AB07-D694B5ACDF0D}">
      <dgm:prSet/>
      <dgm:spPr/>
      <dgm:t>
        <a:bodyPr/>
        <a:lstStyle/>
        <a:p>
          <a:endParaRPr lang="en-US"/>
        </a:p>
      </dgm:t>
    </dgm:pt>
    <dgm:pt modelId="{B122F00F-DC74-44F0-9305-C2DDF6417AC1}">
      <dgm:prSet phldrT="[Text]"/>
      <dgm:spPr/>
      <dgm:t>
        <a:bodyPr/>
        <a:lstStyle/>
        <a:p>
          <a:r>
            <a:rPr lang="en-US" b="1" dirty="0"/>
            <a:t>OSPESCA</a:t>
          </a:r>
        </a:p>
      </dgm:t>
    </dgm:pt>
    <dgm:pt modelId="{C50A32B3-7216-49C7-A1D5-2DF27951B290}" type="parTrans" cxnId="{4C4F915C-E5E0-4017-9CC8-F40EAE2B5C0A}">
      <dgm:prSet/>
      <dgm:spPr/>
      <dgm:t>
        <a:bodyPr/>
        <a:lstStyle/>
        <a:p>
          <a:endParaRPr lang="en-US"/>
        </a:p>
      </dgm:t>
    </dgm:pt>
    <dgm:pt modelId="{803F6259-48EC-470B-A217-CE5855B962AF}" type="sibTrans" cxnId="{4C4F915C-E5E0-4017-9CC8-F40EAE2B5C0A}">
      <dgm:prSet/>
      <dgm:spPr/>
      <dgm:t>
        <a:bodyPr/>
        <a:lstStyle/>
        <a:p>
          <a:endParaRPr lang="en-US"/>
        </a:p>
      </dgm:t>
    </dgm:pt>
    <dgm:pt modelId="{B984091B-1A73-4CC9-810E-BC52FF37B930}">
      <dgm:prSet phldrT="[Text]"/>
      <dgm:spPr/>
      <dgm:t>
        <a:bodyPr/>
        <a:lstStyle/>
        <a:p>
          <a:r>
            <a:rPr lang="en-US" b="1" dirty="0"/>
            <a:t>FAO – WECAFC</a:t>
          </a:r>
        </a:p>
      </dgm:t>
    </dgm:pt>
    <dgm:pt modelId="{784B2FFC-41AE-4CE7-A66E-D532AC0135D0}" type="parTrans" cxnId="{0E82D18D-1BC1-4CCD-B03E-5840C9B6AE01}">
      <dgm:prSet/>
      <dgm:spPr/>
      <dgm:t>
        <a:bodyPr/>
        <a:lstStyle/>
        <a:p>
          <a:endParaRPr lang="en-US"/>
        </a:p>
      </dgm:t>
    </dgm:pt>
    <dgm:pt modelId="{CB071FCE-485F-4573-896F-BA03AD2D8FEF}" type="sibTrans" cxnId="{0E82D18D-1BC1-4CCD-B03E-5840C9B6AE01}">
      <dgm:prSet/>
      <dgm:spPr/>
      <dgm:t>
        <a:bodyPr/>
        <a:lstStyle/>
        <a:p>
          <a:endParaRPr lang="en-US"/>
        </a:p>
      </dgm:t>
    </dgm:pt>
    <dgm:pt modelId="{98C86269-5E69-48E0-A344-B88732B8848E}">
      <dgm:prSet phldrT="[Text]"/>
      <dgm:spPr/>
      <dgm:t>
        <a:bodyPr/>
        <a:lstStyle/>
        <a:p>
          <a:r>
            <a:rPr lang="en-US" b="1" dirty="0"/>
            <a:t>CARICOM Secretariat</a:t>
          </a:r>
        </a:p>
      </dgm:t>
    </dgm:pt>
    <dgm:pt modelId="{8862DC65-4E1E-4609-B403-E01C2FF3916F}" type="parTrans" cxnId="{229C98DE-1F54-4AB1-96F8-A87414ECC6C7}">
      <dgm:prSet/>
      <dgm:spPr/>
      <dgm:t>
        <a:bodyPr/>
        <a:lstStyle/>
        <a:p>
          <a:endParaRPr lang="en-US"/>
        </a:p>
      </dgm:t>
    </dgm:pt>
    <dgm:pt modelId="{B8C9C327-6C0D-479C-8B26-92C4935AF445}" type="sibTrans" cxnId="{229C98DE-1F54-4AB1-96F8-A87414ECC6C7}">
      <dgm:prSet/>
      <dgm:spPr/>
      <dgm:t>
        <a:bodyPr/>
        <a:lstStyle/>
        <a:p>
          <a:endParaRPr lang="en-US"/>
        </a:p>
      </dgm:t>
    </dgm:pt>
    <dgm:pt modelId="{1A8DE716-40B5-4733-B2F4-ECA2115E1CB2}">
      <dgm:prSet phldrT="[Text]"/>
      <dgm:spPr/>
      <dgm:t>
        <a:bodyPr/>
        <a:lstStyle/>
        <a:p>
          <a:r>
            <a:rPr lang="en-US" b="1" dirty="0"/>
            <a:t>UNESCO-IOC</a:t>
          </a:r>
        </a:p>
      </dgm:t>
    </dgm:pt>
    <dgm:pt modelId="{1E108952-348F-4FB6-A995-5DD8711903D1}" type="parTrans" cxnId="{0B31DABB-F96B-467B-AF09-6C2C224D9BC9}">
      <dgm:prSet/>
      <dgm:spPr/>
      <dgm:t>
        <a:bodyPr/>
        <a:lstStyle/>
        <a:p>
          <a:endParaRPr lang="en-US"/>
        </a:p>
      </dgm:t>
    </dgm:pt>
    <dgm:pt modelId="{939D0836-64BA-4D96-A712-133AE483076D}" type="sibTrans" cxnId="{0B31DABB-F96B-467B-AF09-6C2C224D9BC9}">
      <dgm:prSet/>
      <dgm:spPr/>
      <dgm:t>
        <a:bodyPr/>
        <a:lstStyle/>
        <a:p>
          <a:endParaRPr lang="en-US"/>
        </a:p>
      </dgm:t>
    </dgm:pt>
    <dgm:pt modelId="{48D0DADB-D806-4A5B-960C-E47FB5E5A6CA}" type="pres">
      <dgm:prSet presAssocID="{1BBE2DF8-6363-4DAE-BF2A-B142DC9BD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A370A-FD8E-47DF-8384-BEFE31FD8446}" type="pres">
      <dgm:prSet presAssocID="{910E21E4-B0D6-401F-979E-B140EA7BD34A}" presName="centerShape" presStyleLbl="node0" presStyleIdx="0" presStyleCnt="1" custScaleX="185210" custScaleY="209141" custLinFactNeighborX="36216" custLinFactNeighborY="7018"/>
      <dgm:spPr/>
      <dgm:t>
        <a:bodyPr/>
        <a:lstStyle/>
        <a:p>
          <a:endParaRPr lang="en-US"/>
        </a:p>
      </dgm:t>
    </dgm:pt>
    <dgm:pt modelId="{300EB9EC-59BC-4EB9-856E-8A35FC46DB44}" type="pres">
      <dgm:prSet presAssocID="{5A481BC7-046B-49AE-B4FF-35A5BE696F51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3FE9F7-3AF4-4C47-BFA3-9CDAA16C801B}" type="pres">
      <dgm:prSet presAssocID="{5A481BC7-046B-49AE-B4FF-35A5BE696F51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2B7F3FF-763D-4F0C-ACEC-7791BDE4AECC}" type="pres">
      <dgm:prSet presAssocID="{87F14786-33FA-4188-B28A-84C843E3DE8C}" presName="node" presStyleLbl="node1" presStyleIdx="0" presStyleCnt="9" custRadScaleRad="121802" custRadScaleInc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28DF-0A55-44F3-9157-36D96DDE82CB}" type="pres">
      <dgm:prSet presAssocID="{27CB5DC3-FFA0-4638-9A19-88B342768671}" presName="Name9" presStyleLbl="parChTrans1D2" presStyleIdx="1" presStyleCnt="9"/>
      <dgm:spPr/>
      <dgm:t>
        <a:bodyPr/>
        <a:lstStyle/>
        <a:p>
          <a:endParaRPr lang="en-US"/>
        </a:p>
      </dgm:t>
    </dgm:pt>
    <dgm:pt modelId="{2B5D685E-A958-4D07-99A6-B092B53BF7B5}" type="pres">
      <dgm:prSet presAssocID="{27CB5DC3-FFA0-4638-9A19-88B34276867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B26B40-D486-486C-82C8-373DEDF3EB44}" type="pres">
      <dgm:prSet presAssocID="{64E45F63-87A7-4F40-8470-3C5AED4EDA01}" presName="node" presStyleLbl="node1" presStyleIdx="1" presStyleCnt="9" custRadScaleRad="209901" custRadScaleInc="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7903-35D0-4C87-AD7B-2DF1E469D5AF}" type="pres">
      <dgm:prSet presAssocID="{E6E13C18-7B62-4F52-B66B-F152D7D3FF85}" presName="Name9" presStyleLbl="parChTrans1D2" presStyleIdx="2" presStyleCnt="9"/>
      <dgm:spPr/>
      <dgm:t>
        <a:bodyPr/>
        <a:lstStyle/>
        <a:p>
          <a:endParaRPr lang="en-US"/>
        </a:p>
      </dgm:t>
    </dgm:pt>
    <dgm:pt modelId="{7174A74D-55A8-4384-9CC8-2AC95C520B1F}" type="pres">
      <dgm:prSet presAssocID="{E6E13C18-7B62-4F52-B66B-F152D7D3FF85}" presName="connTx" presStyleLbl="parChTrans1D2" presStyleIdx="2" presStyleCnt="9"/>
      <dgm:spPr/>
      <dgm:t>
        <a:bodyPr/>
        <a:lstStyle/>
        <a:p>
          <a:endParaRPr lang="en-US"/>
        </a:p>
      </dgm:t>
    </dgm:pt>
    <dgm:pt modelId="{7F7A1E3A-237D-47DC-BE1C-8C2DBFA3955A}" type="pres">
      <dgm:prSet presAssocID="{D9DA251D-F7C2-45F7-9525-1C8939FB407A}" presName="node" presStyleLbl="node1" presStyleIdx="2" presStyleCnt="9" custRadScaleRad="196853" custRadScaleInc="7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74B2-5C1E-40ED-8BE2-09CF822839BD}" type="pres">
      <dgm:prSet presAssocID="{C55422FC-DC43-42E8-BD5D-E66B8E7F6A94}" presName="Name9" presStyleLbl="parChTrans1D2" presStyleIdx="3" presStyleCnt="9"/>
      <dgm:spPr/>
      <dgm:t>
        <a:bodyPr/>
        <a:lstStyle/>
        <a:p>
          <a:endParaRPr lang="en-US"/>
        </a:p>
      </dgm:t>
    </dgm:pt>
    <dgm:pt modelId="{68B89676-A5D6-408A-91D3-FCF1C1C6F777}" type="pres">
      <dgm:prSet presAssocID="{C55422FC-DC43-42E8-BD5D-E66B8E7F6A9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43BC548-E005-490B-B959-09A466382133}" type="pres">
      <dgm:prSet presAssocID="{E1B96AA4-E02D-4FAB-8A3B-7D4831741568}" presName="node" presStyleLbl="node1" presStyleIdx="3" presStyleCnt="9" custScaleX="153197" custScaleY="157239" custRadScaleRad="118416" custRadScaleInc="54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11E93-3860-403C-A75D-8A42C94725F4}" type="pres">
      <dgm:prSet presAssocID="{55F229D9-A8F0-4F79-A84E-35BED825E0E3}" presName="Name9" presStyleLbl="parChTrans1D2" presStyleIdx="4" presStyleCnt="9"/>
      <dgm:spPr/>
      <dgm:t>
        <a:bodyPr/>
        <a:lstStyle/>
        <a:p>
          <a:endParaRPr lang="en-US"/>
        </a:p>
      </dgm:t>
    </dgm:pt>
    <dgm:pt modelId="{E004C136-AC55-4DE4-9FDB-8DAEA887E7A4}" type="pres">
      <dgm:prSet presAssocID="{55F229D9-A8F0-4F79-A84E-35BED825E0E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51539172-A747-41BF-9E1B-D490D20CCC85}" type="pres">
      <dgm:prSet presAssocID="{F612554F-7290-4C6C-93F8-CF4B50ACBFE8}" presName="node" presStyleLbl="node1" presStyleIdx="4" presStyleCnt="9" custRadScaleRad="102329" custRadScaleInc="59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0306-E697-41D9-9E5B-99EB7E4A01FF}" type="pres">
      <dgm:prSet presAssocID="{C50A32B3-7216-49C7-A1D5-2DF27951B290}" presName="Name9" presStyleLbl="parChTrans1D2" presStyleIdx="5" presStyleCnt="9"/>
      <dgm:spPr/>
      <dgm:t>
        <a:bodyPr/>
        <a:lstStyle/>
        <a:p>
          <a:endParaRPr lang="en-US"/>
        </a:p>
      </dgm:t>
    </dgm:pt>
    <dgm:pt modelId="{6F04A6AC-296B-4307-A7A1-61B664C2F82D}" type="pres">
      <dgm:prSet presAssocID="{C50A32B3-7216-49C7-A1D5-2DF27951B29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058FEC0-C7D4-4735-BA90-EFC6DBB9A46D}" type="pres">
      <dgm:prSet presAssocID="{B122F00F-DC74-44F0-9305-C2DDF6417AC1}" presName="node" presStyleLbl="node1" presStyleIdx="5" presStyleCnt="9" custRadScaleRad="81894" custRadScaleInc="-78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4EAD-F3FB-4DAE-A2D3-FCC419863206}" type="pres">
      <dgm:prSet presAssocID="{784B2FFC-41AE-4CE7-A66E-D532AC0135D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648BCE5-B640-47C8-A3E0-5DFF40BD0FDD}" type="pres">
      <dgm:prSet presAssocID="{784B2FFC-41AE-4CE7-A66E-D532AC0135D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043820B-27C9-4494-8A04-F36F6D522219}" type="pres">
      <dgm:prSet presAssocID="{B984091B-1A73-4CC9-810E-BC52FF37B930}" presName="node" presStyleLbl="node1" presStyleIdx="6" presStyleCnt="9" custRadScaleRad="39876" custRadScaleInc="8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4FA9-16EF-43B6-9159-AF5B53232713}" type="pres">
      <dgm:prSet presAssocID="{8862DC65-4E1E-4609-B403-E01C2FF3916F}" presName="Name9" presStyleLbl="parChTrans1D2" presStyleIdx="7" presStyleCnt="9"/>
      <dgm:spPr/>
      <dgm:t>
        <a:bodyPr/>
        <a:lstStyle/>
        <a:p>
          <a:endParaRPr lang="en-US"/>
        </a:p>
      </dgm:t>
    </dgm:pt>
    <dgm:pt modelId="{9BC24A22-8D0C-4F74-9D0A-CF1D5017069C}" type="pres">
      <dgm:prSet presAssocID="{8862DC65-4E1E-4609-B403-E01C2FF3916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52CA6969-4FE9-4FF3-975C-1F3C9814AD8C}" type="pres">
      <dgm:prSet presAssocID="{98C86269-5E69-48E0-A344-B88732B8848E}" presName="node" presStyleLbl="node1" presStyleIdx="7" presStyleCnt="9" custRadScaleRad="196936" custRadScaleInc="7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8356-DF71-4AB8-BAEE-4110EDF3E87D}" type="pres">
      <dgm:prSet presAssocID="{1E108952-348F-4FB6-A995-5DD8711903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948C8EF6-AF7D-4483-8C3B-BD8DB7571293}" type="pres">
      <dgm:prSet presAssocID="{1E108952-348F-4FB6-A995-5DD8711903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D761667-943F-44C6-B5AD-5518D4478138}" type="pres">
      <dgm:prSet presAssocID="{1A8DE716-40B5-4733-B2F4-ECA2115E1CB2}" presName="node" presStyleLbl="node1" presStyleIdx="8" presStyleCnt="9" custRadScaleRad="204955" custRadScaleInc="76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8A60-77F2-4AC8-B8DF-7A96BBD70CF6}" srcId="{1BBE2DF8-6363-4DAE-BF2A-B142DC9BDB85}" destId="{2F8C37AF-0FE0-4D8C-8FBE-EF7277598725}" srcOrd="2" destOrd="0" parTransId="{1949A909-23D3-45AE-9A2A-A1FBDAAC221F}" sibTransId="{B43087AC-6E67-4AB9-B24E-AE4FA308016E}"/>
    <dgm:cxn modelId="{8A340BB6-4F60-4CE7-B562-29C70A8339C9}" srcId="{910E21E4-B0D6-401F-979E-B140EA7BD34A}" destId="{F612554F-7290-4C6C-93F8-CF4B50ACBFE8}" srcOrd="4" destOrd="0" parTransId="{55F229D9-A8F0-4F79-A84E-35BED825E0E3}" sibTransId="{4526385E-C8FB-40DE-99D9-E9A80152C7EA}"/>
    <dgm:cxn modelId="{EFABB0AD-A21D-4968-93F5-4DF1DB0698AC}" type="presOf" srcId="{910E21E4-B0D6-401F-979E-B140EA7BD34A}" destId="{2C1A370A-FD8E-47DF-8384-BEFE31FD8446}" srcOrd="0" destOrd="0" presId="urn:microsoft.com/office/officeart/2005/8/layout/radial1"/>
    <dgm:cxn modelId="{23BAD68C-9703-4161-BDD9-62680C21ABF5}" type="presOf" srcId="{5A481BC7-046B-49AE-B4FF-35A5BE696F51}" destId="{300EB9EC-59BC-4EB9-856E-8A35FC46DB44}" srcOrd="0" destOrd="0" presId="urn:microsoft.com/office/officeart/2005/8/layout/radial1"/>
    <dgm:cxn modelId="{C839BD00-767F-4072-994D-4B3E04C30875}" type="presOf" srcId="{64E45F63-87A7-4F40-8470-3C5AED4EDA01}" destId="{1AB26B40-D486-486C-82C8-373DEDF3EB44}" srcOrd="0" destOrd="0" presId="urn:microsoft.com/office/officeart/2005/8/layout/radial1"/>
    <dgm:cxn modelId="{DE3AC4BA-AE2B-4953-945F-219642BBE5C3}" type="presOf" srcId="{E6E13C18-7B62-4F52-B66B-F152D7D3FF85}" destId="{7174A74D-55A8-4384-9CC8-2AC95C520B1F}" srcOrd="1" destOrd="0" presId="urn:microsoft.com/office/officeart/2005/8/layout/radial1"/>
    <dgm:cxn modelId="{CB24FDC9-83B1-493E-8AE1-C1248399B109}" type="presOf" srcId="{55F229D9-A8F0-4F79-A84E-35BED825E0E3}" destId="{F7311E93-3860-403C-A75D-8A42C94725F4}" srcOrd="0" destOrd="0" presId="urn:microsoft.com/office/officeart/2005/8/layout/radial1"/>
    <dgm:cxn modelId="{C38B4665-8D20-4F80-A8D8-60ABF0BFC5E2}" type="presOf" srcId="{F612554F-7290-4C6C-93F8-CF4B50ACBFE8}" destId="{51539172-A747-41BF-9E1B-D490D20CCC85}" srcOrd="0" destOrd="0" presId="urn:microsoft.com/office/officeart/2005/8/layout/radial1"/>
    <dgm:cxn modelId="{04C72BCF-EC7C-4AA4-9A90-903E50A2F7FF}" type="presOf" srcId="{C50A32B3-7216-49C7-A1D5-2DF27951B290}" destId="{15D50306-E697-41D9-9E5B-99EB7E4A01FF}" srcOrd="0" destOrd="0" presId="urn:microsoft.com/office/officeart/2005/8/layout/radial1"/>
    <dgm:cxn modelId="{A074E93B-09D8-4DD3-8A35-285DD2E34169}" type="presOf" srcId="{E1B96AA4-E02D-4FAB-8A3B-7D4831741568}" destId="{843BC548-E005-490B-B959-09A466382133}" srcOrd="0" destOrd="0" presId="urn:microsoft.com/office/officeart/2005/8/layout/radial1"/>
    <dgm:cxn modelId="{56A9C0FD-AE7E-4262-8AEE-3BBF938EC5CC}" type="presOf" srcId="{1E108952-348F-4FB6-A995-5DD8711903D1}" destId="{948C8EF6-AF7D-4483-8C3B-BD8DB7571293}" srcOrd="1" destOrd="0" presId="urn:microsoft.com/office/officeart/2005/8/layout/radial1"/>
    <dgm:cxn modelId="{0E82D18D-1BC1-4CCD-B03E-5840C9B6AE01}" srcId="{910E21E4-B0D6-401F-979E-B140EA7BD34A}" destId="{B984091B-1A73-4CC9-810E-BC52FF37B930}" srcOrd="6" destOrd="0" parTransId="{784B2FFC-41AE-4CE7-A66E-D532AC0135D0}" sibTransId="{CB071FCE-485F-4573-896F-BA03AD2D8FEF}"/>
    <dgm:cxn modelId="{FA742400-1E80-43A3-A30B-0225DB527994}" srcId="{910E21E4-B0D6-401F-979E-B140EA7BD34A}" destId="{64E45F63-87A7-4F40-8470-3C5AED4EDA01}" srcOrd="1" destOrd="0" parTransId="{27CB5DC3-FFA0-4638-9A19-88B342768671}" sibTransId="{92533985-AF59-40DE-AF3F-55E841CD62F4}"/>
    <dgm:cxn modelId="{39ED2C2E-3AD1-4DCE-B252-508F09283B13}" type="presOf" srcId="{5A481BC7-046B-49AE-B4FF-35A5BE696F51}" destId="{D13FE9F7-3AF4-4C47-BFA3-9CDAA16C801B}" srcOrd="1" destOrd="0" presId="urn:microsoft.com/office/officeart/2005/8/layout/radial1"/>
    <dgm:cxn modelId="{19ABE8CB-46E8-4D99-A66B-8C2F0A40C731}" srcId="{910E21E4-B0D6-401F-979E-B140EA7BD34A}" destId="{D9DA251D-F7C2-45F7-9525-1C8939FB407A}" srcOrd="2" destOrd="0" parTransId="{E6E13C18-7B62-4F52-B66B-F152D7D3FF85}" sibTransId="{24ED2798-D814-46EC-86CE-0BEF3B9D3F92}"/>
    <dgm:cxn modelId="{F661D7B1-8707-4292-99BB-A639AE0E591D}" type="presOf" srcId="{784B2FFC-41AE-4CE7-A66E-D532AC0135D0}" destId="{320C4EAD-F3FB-4DAE-A2D3-FCC419863206}" srcOrd="0" destOrd="0" presId="urn:microsoft.com/office/officeart/2005/8/layout/radial1"/>
    <dgm:cxn modelId="{6ACD057E-E32C-4F6A-96E4-802633C7234A}" type="presOf" srcId="{E6E13C18-7B62-4F52-B66B-F152D7D3FF85}" destId="{5F7F7903-35D0-4C87-AD7B-2DF1E469D5AF}" srcOrd="0" destOrd="0" presId="urn:microsoft.com/office/officeart/2005/8/layout/radial1"/>
    <dgm:cxn modelId="{5069172C-2480-484D-BC0A-4D79C565D8F2}" type="presOf" srcId="{55F229D9-A8F0-4F79-A84E-35BED825E0E3}" destId="{E004C136-AC55-4DE4-9FDB-8DAEA887E7A4}" srcOrd="1" destOrd="0" presId="urn:microsoft.com/office/officeart/2005/8/layout/radial1"/>
    <dgm:cxn modelId="{87912D4F-F2D8-4685-810F-F4E2195539F3}" type="presOf" srcId="{C55422FC-DC43-42E8-BD5D-E66B8E7F6A94}" destId="{9E1674B2-5C1E-40ED-8BE2-09CF822839BD}" srcOrd="0" destOrd="0" presId="urn:microsoft.com/office/officeart/2005/8/layout/radial1"/>
    <dgm:cxn modelId="{AF9D7FF4-680C-4138-89B4-AC59DD643516}" type="presOf" srcId="{98C86269-5E69-48E0-A344-B88732B8848E}" destId="{52CA6969-4FE9-4FF3-975C-1F3C9814AD8C}" srcOrd="0" destOrd="0" presId="urn:microsoft.com/office/officeart/2005/8/layout/radial1"/>
    <dgm:cxn modelId="{E447736D-A616-4861-A2B8-E702BD03F078}" type="presOf" srcId="{784B2FFC-41AE-4CE7-A66E-D532AC0135D0}" destId="{C648BCE5-B640-47C8-A3E0-5DFF40BD0FDD}" srcOrd="1" destOrd="0" presId="urn:microsoft.com/office/officeart/2005/8/layout/radial1"/>
    <dgm:cxn modelId="{4C4F915C-E5E0-4017-9CC8-F40EAE2B5C0A}" srcId="{910E21E4-B0D6-401F-979E-B140EA7BD34A}" destId="{B122F00F-DC74-44F0-9305-C2DDF6417AC1}" srcOrd="5" destOrd="0" parTransId="{C50A32B3-7216-49C7-A1D5-2DF27951B290}" sibTransId="{803F6259-48EC-470B-A217-CE5855B962AF}"/>
    <dgm:cxn modelId="{BC01C811-FA16-4E96-BB0E-B171A1BEE78A}" srcId="{1BBE2DF8-6363-4DAE-BF2A-B142DC9BDB85}" destId="{910E21E4-B0D6-401F-979E-B140EA7BD34A}" srcOrd="0" destOrd="0" parTransId="{3D47B3CA-C874-46D4-AF26-ADE381808B89}" sibTransId="{D7D04CAF-2E56-49AD-B1B2-2C96A4519211}"/>
    <dgm:cxn modelId="{F11BCC80-81F8-4147-9829-DE40C95C2B67}" type="presOf" srcId="{8862DC65-4E1E-4609-B403-E01C2FF3916F}" destId="{9BC24A22-8D0C-4F74-9D0A-CF1D5017069C}" srcOrd="1" destOrd="0" presId="urn:microsoft.com/office/officeart/2005/8/layout/radial1"/>
    <dgm:cxn modelId="{CA0B8922-F58F-4BEC-8F99-B0A0EBEC0121}" type="presOf" srcId="{D9DA251D-F7C2-45F7-9525-1C8939FB407A}" destId="{7F7A1E3A-237D-47DC-BE1C-8C2DBFA3955A}" srcOrd="0" destOrd="0" presId="urn:microsoft.com/office/officeart/2005/8/layout/radial1"/>
    <dgm:cxn modelId="{229C98DE-1F54-4AB1-96F8-A87414ECC6C7}" srcId="{910E21E4-B0D6-401F-979E-B140EA7BD34A}" destId="{98C86269-5E69-48E0-A344-B88732B8848E}" srcOrd="7" destOrd="0" parTransId="{8862DC65-4E1E-4609-B403-E01C2FF3916F}" sibTransId="{B8C9C327-6C0D-479C-8B26-92C4935AF445}"/>
    <dgm:cxn modelId="{5075468B-75B2-43F1-8D7C-4901C06BFF1B}" type="presOf" srcId="{C55422FC-DC43-42E8-BD5D-E66B8E7F6A94}" destId="{68B89676-A5D6-408A-91D3-FCF1C1C6F777}" srcOrd="1" destOrd="0" presId="urn:microsoft.com/office/officeart/2005/8/layout/radial1"/>
    <dgm:cxn modelId="{15590A4E-C216-4EBA-A080-4D19D27DC3AE}" type="presOf" srcId="{1E108952-348F-4FB6-A995-5DD8711903D1}" destId="{D9618356-DF71-4AB8-BAEE-4110EDF3E87D}" srcOrd="0" destOrd="0" presId="urn:microsoft.com/office/officeart/2005/8/layout/radial1"/>
    <dgm:cxn modelId="{68E5AC04-A1E6-46FA-9B01-06404DDE4A61}" type="presOf" srcId="{C50A32B3-7216-49C7-A1D5-2DF27951B290}" destId="{6F04A6AC-296B-4307-A7A1-61B664C2F82D}" srcOrd="1" destOrd="0" presId="urn:microsoft.com/office/officeart/2005/8/layout/radial1"/>
    <dgm:cxn modelId="{27483919-51F4-4DBD-AB07-D694B5ACDF0D}" srcId="{1BBE2DF8-6363-4DAE-BF2A-B142DC9BDB85}" destId="{E23B1330-1092-4CAA-9C9A-DA887EF11F1C}" srcOrd="3" destOrd="0" parTransId="{D2574DA4-B865-40C3-BE78-8A0683E72658}" sibTransId="{A0A97BC0-986A-41A5-BF47-9B5DA110F736}"/>
    <dgm:cxn modelId="{0B31DABB-F96B-467B-AF09-6C2C224D9BC9}" srcId="{910E21E4-B0D6-401F-979E-B140EA7BD34A}" destId="{1A8DE716-40B5-4733-B2F4-ECA2115E1CB2}" srcOrd="8" destOrd="0" parTransId="{1E108952-348F-4FB6-A995-5DD8711903D1}" sibTransId="{939D0836-64BA-4D96-A712-133AE483076D}"/>
    <dgm:cxn modelId="{9DAE2E34-9CD8-4F68-91D8-E4014304D1B5}" type="presOf" srcId="{1A8DE716-40B5-4733-B2F4-ECA2115E1CB2}" destId="{5D761667-943F-44C6-B5AD-5518D4478138}" srcOrd="0" destOrd="0" presId="urn:microsoft.com/office/officeart/2005/8/layout/radial1"/>
    <dgm:cxn modelId="{B8F86486-2CC2-4B81-9C67-EC1A2ED522B8}" type="presOf" srcId="{B984091B-1A73-4CC9-810E-BC52FF37B930}" destId="{E043820B-27C9-4494-8A04-F36F6D522219}" srcOrd="0" destOrd="0" presId="urn:microsoft.com/office/officeart/2005/8/layout/radial1"/>
    <dgm:cxn modelId="{1EDD532C-D1EE-4708-BAEC-204717AB1282}" type="presOf" srcId="{87F14786-33FA-4188-B28A-84C843E3DE8C}" destId="{E2B7F3FF-763D-4F0C-ACEC-7791BDE4AECC}" srcOrd="0" destOrd="0" presId="urn:microsoft.com/office/officeart/2005/8/layout/radial1"/>
    <dgm:cxn modelId="{C31D3687-FEEA-4DA5-856B-25BCD4F78638}" srcId="{1BBE2DF8-6363-4DAE-BF2A-B142DC9BDB85}" destId="{A84AEAE9-5F08-493F-B3E8-9FC0A7B53F22}" srcOrd="1" destOrd="0" parTransId="{EDD035FA-45C3-469D-8F24-70614E2B52A3}" sibTransId="{354AE019-CAB0-4268-A377-0651BB1EE9CF}"/>
    <dgm:cxn modelId="{2944D946-7DD2-4B48-9F2C-1833B6DD14ED}" srcId="{910E21E4-B0D6-401F-979E-B140EA7BD34A}" destId="{E1B96AA4-E02D-4FAB-8A3B-7D4831741568}" srcOrd="3" destOrd="0" parTransId="{C55422FC-DC43-42E8-BD5D-E66B8E7F6A94}" sibTransId="{C7DEB774-E272-4159-AE33-3F3810516D26}"/>
    <dgm:cxn modelId="{293622F6-00E9-4C68-9FC5-5EF7DA5AF76D}" type="presOf" srcId="{B122F00F-DC74-44F0-9305-C2DDF6417AC1}" destId="{5058FEC0-C7D4-4735-BA90-EFC6DBB9A46D}" srcOrd="0" destOrd="0" presId="urn:microsoft.com/office/officeart/2005/8/layout/radial1"/>
    <dgm:cxn modelId="{CCAFEB4B-075E-4E84-9E31-E3367B588398}" type="presOf" srcId="{1BBE2DF8-6363-4DAE-BF2A-B142DC9BDB85}" destId="{48D0DADB-D806-4A5B-960C-E47FB5E5A6CA}" srcOrd="0" destOrd="0" presId="urn:microsoft.com/office/officeart/2005/8/layout/radial1"/>
    <dgm:cxn modelId="{519C25F4-7745-417C-82BB-4CA030202003}" type="presOf" srcId="{27CB5DC3-FFA0-4638-9A19-88B342768671}" destId="{2B5D685E-A958-4D07-99A6-B092B53BF7B5}" srcOrd="1" destOrd="0" presId="urn:microsoft.com/office/officeart/2005/8/layout/radial1"/>
    <dgm:cxn modelId="{61671CD7-FDA8-4DC6-ABDD-C7610393E4B4}" type="presOf" srcId="{8862DC65-4E1E-4609-B403-E01C2FF3916F}" destId="{D00D4FA9-16EF-43B6-9159-AF5B53232713}" srcOrd="0" destOrd="0" presId="urn:microsoft.com/office/officeart/2005/8/layout/radial1"/>
    <dgm:cxn modelId="{C19FFD6D-300D-4C37-BF2F-59C041454428}" type="presOf" srcId="{27CB5DC3-FFA0-4638-9A19-88B342768671}" destId="{F5D328DF-0A55-44F3-9157-36D96DDE82CB}" srcOrd="0" destOrd="0" presId="urn:microsoft.com/office/officeart/2005/8/layout/radial1"/>
    <dgm:cxn modelId="{4D609D03-FE15-4069-A184-2D2E291E283B}" srcId="{910E21E4-B0D6-401F-979E-B140EA7BD34A}" destId="{87F14786-33FA-4188-B28A-84C843E3DE8C}" srcOrd="0" destOrd="0" parTransId="{5A481BC7-046B-49AE-B4FF-35A5BE696F51}" sibTransId="{D2802693-AEF7-4D7E-B4DC-DC0DF3283D20}"/>
    <dgm:cxn modelId="{E6B5FC4D-D54F-417C-B144-1DA6B85F1F3F}" type="presParOf" srcId="{48D0DADB-D806-4A5B-960C-E47FB5E5A6CA}" destId="{2C1A370A-FD8E-47DF-8384-BEFE31FD8446}" srcOrd="0" destOrd="0" presId="urn:microsoft.com/office/officeart/2005/8/layout/radial1"/>
    <dgm:cxn modelId="{8C2DE175-816E-4902-B12A-14A5A4D0DD2F}" type="presParOf" srcId="{48D0DADB-D806-4A5B-960C-E47FB5E5A6CA}" destId="{300EB9EC-59BC-4EB9-856E-8A35FC46DB44}" srcOrd="1" destOrd="0" presId="urn:microsoft.com/office/officeart/2005/8/layout/radial1"/>
    <dgm:cxn modelId="{D0C6A6CC-A803-4CB1-8D4A-0C3CA986C01D}" type="presParOf" srcId="{300EB9EC-59BC-4EB9-856E-8A35FC46DB44}" destId="{D13FE9F7-3AF4-4C47-BFA3-9CDAA16C801B}" srcOrd="0" destOrd="0" presId="urn:microsoft.com/office/officeart/2005/8/layout/radial1"/>
    <dgm:cxn modelId="{43B51E1D-1680-4A40-A731-C2F25FAD8BA8}" type="presParOf" srcId="{48D0DADB-D806-4A5B-960C-E47FB5E5A6CA}" destId="{E2B7F3FF-763D-4F0C-ACEC-7791BDE4AECC}" srcOrd="2" destOrd="0" presId="urn:microsoft.com/office/officeart/2005/8/layout/radial1"/>
    <dgm:cxn modelId="{E8958E02-07AF-42AC-A237-D3342785BE0E}" type="presParOf" srcId="{48D0DADB-D806-4A5B-960C-E47FB5E5A6CA}" destId="{F5D328DF-0A55-44F3-9157-36D96DDE82CB}" srcOrd="3" destOrd="0" presId="urn:microsoft.com/office/officeart/2005/8/layout/radial1"/>
    <dgm:cxn modelId="{9301AC93-96BF-4950-8541-DB13F1584B9A}" type="presParOf" srcId="{F5D328DF-0A55-44F3-9157-36D96DDE82CB}" destId="{2B5D685E-A958-4D07-99A6-B092B53BF7B5}" srcOrd="0" destOrd="0" presId="urn:microsoft.com/office/officeart/2005/8/layout/radial1"/>
    <dgm:cxn modelId="{23676F84-9AE5-4388-8F61-938DF55BB8F8}" type="presParOf" srcId="{48D0DADB-D806-4A5B-960C-E47FB5E5A6CA}" destId="{1AB26B40-D486-486C-82C8-373DEDF3EB44}" srcOrd="4" destOrd="0" presId="urn:microsoft.com/office/officeart/2005/8/layout/radial1"/>
    <dgm:cxn modelId="{3123E541-2DDB-490F-A8FD-967446610941}" type="presParOf" srcId="{48D0DADB-D806-4A5B-960C-E47FB5E5A6CA}" destId="{5F7F7903-35D0-4C87-AD7B-2DF1E469D5AF}" srcOrd="5" destOrd="0" presId="urn:microsoft.com/office/officeart/2005/8/layout/radial1"/>
    <dgm:cxn modelId="{2B99C093-C9B4-4946-8474-D7EB8EB3DC8F}" type="presParOf" srcId="{5F7F7903-35D0-4C87-AD7B-2DF1E469D5AF}" destId="{7174A74D-55A8-4384-9CC8-2AC95C520B1F}" srcOrd="0" destOrd="0" presId="urn:microsoft.com/office/officeart/2005/8/layout/radial1"/>
    <dgm:cxn modelId="{3EDC635D-C60B-4017-85F6-78CA95EF166D}" type="presParOf" srcId="{48D0DADB-D806-4A5B-960C-E47FB5E5A6CA}" destId="{7F7A1E3A-237D-47DC-BE1C-8C2DBFA3955A}" srcOrd="6" destOrd="0" presId="urn:microsoft.com/office/officeart/2005/8/layout/radial1"/>
    <dgm:cxn modelId="{469A364E-BDD9-4FEA-938A-3D6D37E5EFE6}" type="presParOf" srcId="{48D0DADB-D806-4A5B-960C-E47FB5E5A6CA}" destId="{9E1674B2-5C1E-40ED-8BE2-09CF822839BD}" srcOrd="7" destOrd="0" presId="urn:microsoft.com/office/officeart/2005/8/layout/radial1"/>
    <dgm:cxn modelId="{002AC716-B02C-446B-BA22-F720C894264A}" type="presParOf" srcId="{9E1674B2-5C1E-40ED-8BE2-09CF822839BD}" destId="{68B89676-A5D6-408A-91D3-FCF1C1C6F777}" srcOrd="0" destOrd="0" presId="urn:microsoft.com/office/officeart/2005/8/layout/radial1"/>
    <dgm:cxn modelId="{8570C98D-1E53-4B4C-92E5-817A182F0257}" type="presParOf" srcId="{48D0DADB-D806-4A5B-960C-E47FB5E5A6CA}" destId="{843BC548-E005-490B-B959-09A466382133}" srcOrd="8" destOrd="0" presId="urn:microsoft.com/office/officeart/2005/8/layout/radial1"/>
    <dgm:cxn modelId="{3C8559FE-8692-470E-B22E-BED83D8E173B}" type="presParOf" srcId="{48D0DADB-D806-4A5B-960C-E47FB5E5A6CA}" destId="{F7311E93-3860-403C-A75D-8A42C94725F4}" srcOrd="9" destOrd="0" presId="urn:microsoft.com/office/officeart/2005/8/layout/radial1"/>
    <dgm:cxn modelId="{A74B0783-BC7C-4AE7-B974-363FB0A217FE}" type="presParOf" srcId="{F7311E93-3860-403C-A75D-8A42C94725F4}" destId="{E004C136-AC55-4DE4-9FDB-8DAEA887E7A4}" srcOrd="0" destOrd="0" presId="urn:microsoft.com/office/officeart/2005/8/layout/radial1"/>
    <dgm:cxn modelId="{53B393BE-2C85-4BAE-B3A2-8D1A01F878DC}" type="presParOf" srcId="{48D0DADB-D806-4A5B-960C-E47FB5E5A6CA}" destId="{51539172-A747-41BF-9E1B-D490D20CCC85}" srcOrd="10" destOrd="0" presId="urn:microsoft.com/office/officeart/2005/8/layout/radial1"/>
    <dgm:cxn modelId="{43E6979B-30F8-4BD9-BEDC-16333C5D4081}" type="presParOf" srcId="{48D0DADB-D806-4A5B-960C-E47FB5E5A6CA}" destId="{15D50306-E697-41D9-9E5B-99EB7E4A01FF}" srcOrd="11" destOrd="0" presId="urn:microsoft.com/office/officeart/2005/8/layout/radial1"/>
    <dgm:cxn modelId="{D6F9CF7A-372E-4822-9E2D-70F9DDEB5E77}" type="presParOf" srcId="{15D50306-E697-41D9-9E5B-99EB7E4A01FF}" destId="{6F04A6AC-296B-4307-A7A1-61B664C2F82D}" srcOrd="0" destOrd="0" presId="urn:microsoft.com/office/officeart/2005/8/layout/radial1"/>
    <dgm:cxn modelId="{FAC4714C-9AF5-4BF3-A6FE-32242720FCBD}" type="presParOf" srcId="{48D0DADB-D806-4A5B-960C-E47FB5E5A6CA}" destId="{5058FEC0-C7D4-4735-BA90-EFC6DBB9A46D}" srcOrd="12" destOrd="0" presId="urn:microsoft.com/office/officeart/2005/8/layout/radial1"/>
    <dgm:cxn modelId="{001DB5AC-BD9A-4BEE-B1AF-A06DD0652494}" type="presParOf" srcId="{48D0DADB-D806-4A5B-960C-E47FB5E5A6CA}" destId="{320C4EAD-F3FB-4DAE-A2D3-FCC419863206}" srcOrd="13" destOrd="0" presId="urn:microsoft.com/office/officeart/2005/8/layout/radial1"/>
    <dgm:cxn modelId="{75B89A79-9242-4E70-A8F8-A914F5294159}" type="presParOf" srcId="{320C4EAD-F3FB-4DAE-A2D3-FCC419863206}" destId="{C648BCE5-B640-47C8-A3E0-5DFF40BD0FDD}" srcOrd="0" destOrd="0" presId="urn:microsoft.com/office/officeart/2005/8/layout/radial1"/>
    <dgm:cxn modelId="{90BD0DE4-9CBC-4D87-B62F-62127BAA7633}" type="presParOf" srcId="{48D0DADB-D806-4A5B-960C-E47FB5E5A6CA}" destId="{E043820B-27C9-4494-8A04-F36F6D522219}" srcOrd="14" destOrd="0" presId="urn:microsoft.com/office/officeart/2005/8/layout/radial1"/>
    <dgm:cxn modelId="{D39393BE-8CE1-4A40-82F2-F61BF069DC2C}" type="presParOf" srcId="{48D0DADB-D806-4A5B-960C-E47FB5E5A6CA}" destId="{D00D4FA9-16EF-43B6-9159-AF5B53232713}" srcOrd="15" destOrd="0" presId="urn:microsoft.com/office/officeart/2005/8/layout/radial1"/>
    <dgm:cxn modelId="{FD4049B7-9098-4D95-A1FC-A2BC377CE2E0}" type="presParOf" srcId="{D00D4FA9-16EF-43B6-9159-AF5B53232713}" destId="{9BC24A22-8D0C-4F74-9D0A-CF1D5017069C}" srcOrd="0" destOrd="0" presId="urn:microsoft.com/office/officeart/2005/8/layout/radial1"/>
    <dgm:cxn modelId="{B44D3968-0DE6-4247-98B1-81B0B982C096}" type="presParOf" srcId="{48D0DADB-D806-4A5B-960C-E47FB5E5A6CA}" destId="{52CA6969-4FE9-4FF3-975C-1F3C9814AD8C}" srcOrd="16" destOrd="0" presId="urn:microsoft.com/office/officeart/2005/8/layout/radial1"/>
    <dgm:cxn modelId="{5084F9EE-963D-4DB1-AEAC-5D94DDD417F4}" type="presParOf" srcId="{48D0DADB-D806-4A5B-960C-E47FB5E5A6CA}" destId="{D9618356-DF71-4AB8-BAEE-4110EDF3E87D}" srcOrd="17" destOrd="0" presId="urn:microsoft.com/office/officeart/2005/8/layout/radial1"/>
    <dgm:cxn modelId="{B7493CEC-C01C-4B5D-AF00-9323C3B740B7}" type="presParOf" srcId="{D9618356-DF71-4AB8-BAEE-4110EDF3E87D}" destId="{948C8EF6-AF7D-4483-8C3B-BD8DB7571293}" srcOrd="0" destOrd="0" presId="urn:microsoft.com/office/officeart/2005/8/layout/radial1"/>
    <dgm:cxn modelId="{3A1F16AA-8D98-405B-967A-FF5EA8BD6DB7}" type="presParOf" srcId="{48D0DADB-D806-4A5B-960C-E47FB5E5A6CA}" destId="{5D761667-943F-44C6-B5AD-5518D447813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243031-A5C0-0645-83AC-7E36B6B21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3C3EFC-D9E8-5143-A72C-6F8918B9C4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xmlns="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xmlns="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xmlns="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xmlns="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xmlns="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xmlns="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F0CA32-55D0-004F-B9B0-CDA81A9806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xmlns="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F3BCAF-78A5-6B41-A9E1-569F40B6C1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94E969BC-9A89-6C41-8ED9-A72044B7F2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53" b="19853"/>
          <a:stretch>
            <a:fillRect/>
          </a:stretch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/>
              <a:t>SUB-AGENDA ITEM 7.2 – CLME+ STRATEGIC ACTION PROGRAMME INTERIM COORDINATION MECHANISM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8854F27-D60E-CA46-B054-B4D9A2E5A097}"/>
              </a:ext>
            </a:extLst>
          </p:cNvPr>
          <p:cNvSpPr/>
          <p:nvPr/>
        </p:nvSpPr>
        <p:spPr>
          <a:xfrm>
            <a:off x="7120263" y="466596"/>
            <a:ext cx="4530407" cy="2908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June, Panama</a:t>
            </a: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" y="638980"/>
            <a:ext cx="12011247" cy="155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149" y="2498652"/>
            <a:ext cx="11307726" cy="37996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b="1" dirty="0"/>
              <a:t>The SAP Interim Coordination Mechanism: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Food and Agriculture </a:t>
            </a:r>
            <a:r>
              <a:rPr lang="en-US" dirty="0" err="1"/>
              <a:t>Organisation</a:t>
            </a:r>
            <a:r>
              <a:rPr lang="en-US" dirty="0"/>
              <a:t> represented by the Western Central Atlantic Fisheries Commission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UN Environment represented by its Caribbean Regional Coordinating Unit and Secretariat to the Cartagena Convention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Intergovernmental Oceanographic Commission of UNESCO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of the Central American Fisheries and Aquaculture Sector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Central American Commission for Environment and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Caribbean Community Secretariat;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Caribbean Regional Fisheries Mechanism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of Eastern Caribbean States (OECS) Commission.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6795760"/>
              </p:ext>
            </p:extLst>
          </p:nvPr>
        </p:nvGraphicFramePr>
        <p:xfrm>
          <a:off x="1111102" y="834657"/>
          <a:ext cx="8373140" cy="48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171" y="148856"/>
            <a:ext cx="49335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SAP Interim Coordination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193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19" y="1168425"/>
            <a:ext cx="644333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Objective: </a:t>
            </a:r>
            <a:r>
              <a:rPr lang="en-GB" sz="2400" dirty="0">
                <a:solidFill>
                  <a:srgbClr val="FF0000"/>
                </a:solidFill>
              </a:rPr>
              <a:t>Enhance regional coordination and collaboration, support oversight and integration of actions for sustainable fisheries and the protection and sustainable use of the marine environment.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65" y="159488"/>
            <a:ext cx="517274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SAP Interim Coordination Mechanism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65" y="4190038"/>
            <a:ext cx="480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Also: </a:t>
            </a:r>
            <a:r>
              <a:rPr lang="en-GB" sz="2000" dirty="0"/>
              <a:t>Promote up-scaling of actions towards the CLME+ SAP through the establishment of a global “CLME+ Partnership”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9" y="821773"/>
            <a:ext cx="4380614" cy="328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628" y="4280131"/>
            <a:ext cx="410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Meeting of the SAP ICM – </a:t>
            </a:r>
            <a:r>
              <a:rPr lang="en-US" sz="1000" dirty="0" err="1"/>
              <a:t>Organisations</a:t>
            </a:r>
            <a:r>
              <a:rPr lang="en-US" sz="1000" dirty="0"/>
              <a:t> represented: (Left to right)</a:t>
            </a:r>
          </a:p>
          <a:p>
            <a:r>
              <a:rPr lang="en-US" sz="1000" dirty="0"/>
              <a:t>OSPESCA, CCAD, OECS Commission, CLME+ PCU, UN Environment, UNESCO-IOC, CRFM, CARICOM Secretariat, CLME+ PCU</a:t>
            </a:r>
          </a:p>
          <a:p>
            <a:r>
              <a:rPr lang="en-US" sz="1000" dirty="0"/>
              <a:t>(front row) FAO-WECAFC, CLME+ PCU</a:t>
            </a:r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86" y="1220557"/>
            <a:ext cx="358317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SAP Interim Coordination Mechanism formally established on 27 July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By December 2017 all eight IGOs had signed MOU.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 Three meetings of the CLME+ SAP Interim Coordination Mechanism to date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72" y="179924"/>
            <a:ext cx="590638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Status SAP Interim Coordination Mechanism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1" y="680389"/>
            <a:ext cx="3386468" cy="453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9" y="680390"/>
            <a:ext cx="3114086" cy="4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72" y="179924"/>
            <a:ext cx="33279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Action Required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968" y="2206256"/>
            <a:ext cx="917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The CLME+ Project Steering Committee is being asked to (a) acknowledge the status of the CLME+ SAP Interim Coordination Mechanism and, (b) express their continued support for the interim coordination mechanism.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94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B8B3D30F-9884-C740-A5D6-B285FAEFA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61" b="1986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60000"/>
            </a:srgbClr>
          </a:solidFill>
          <a:ln>
            <a:noFill/>
          </a:ln>
        </p:spPr>
        <p:txBody>
          <a:bodyPr/>
          <a:lstStyle/>
          <a:p>
            <a:r>
              <a:rPr lang="en-US" sz="3200" b="1" dirty="0"/>
              <a:t>Thank You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56C655-C6A6-A240-B643-4DB5169AA4F7}"/>
              </a:ext>
            </a:extLst>
          </p:cNvPr>
          <p:cNvSpPr txBox="1"/>
          <p:nvPr/>
        </p:nvSpPr>
        <p:spPr bwMode="auto">
          <a:xfrm>
            <a:off x="3022464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9686F1-1271-D44B-B39F-DA08A5B166FE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326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Andrea</cp:lastModifiedBy>
  <cp:revision>22</cp:revision>
  <dcterms:created xsi:type="dcterms:W3CDTF">2018-04-14T02:05:29Z</dcterms:created>
  <dcterms:modified xsi:type="dcterms:W3CDTF">2018-06-13T17:51:01Z</dcterms:modified>
</cp:coreProperties>
</file>