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8" r:id="rId4"/>
    <p:sldId id="265" r:id="rId5"/>
    <p:sldId id="266"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64"/>
  </p:normalViewPr>
  <p:slideViewPr>
    <p:cSldViewPr snapToGrid="0" snapToObjects="1">
      <p:cViewPr varScale="1">
        <p:scale>
          <a:sx n="90" d="100"/>
          <a:sy n="90" d="100"/>
        </p:scale>
        <p:origin x="232"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AC602DEB-9CC8-5D45-85C5-639DF9CC27DA}"/>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9" name="Text Placeholder 2">
            <a:extLst>
              <a:ext uri="{FF2B5EF4-FFF2-40B4-BE49-F238E27FC236}">
                <a16:creationId xmlns:a16="http://schemas.microsoft.com/office/drawing/2014/main" id="{A6E3FDDA-83A2-B54B-A98A-61C39373C15F}"/>
              </a:ext>
            </a:extLst>
          </p:cNvPr>
          <p:cNvSpPr>
            <a:spLocks noGrp="1"/>
          </p:cNvSpPr>
          <p:nvPr>
            <p:ph type="body" sz="quarter" idx="11"/>
          </p:nvPr>
        </p:nvSpPr>
        <p:spPr>
          <a:xfrm>
            <a:off x="-41300" y="2232000"/>
            <a:ext cx="12233300" cy="1479550"/>
          </a:xfrm>
          <a:prstGeom prst="rect">
            <a:avLst/>
          </a:prstGeom>
          <a:solidFill>
            <a:srgbClr val="7F7F7F"/>
          </a:solidFill>
          <a:ln>
            <a:solidFill>
              <a:schemeClr val="tx1">
                <a:lumMod val="50000"/>
                <a:lumOff val="50000"/>
              </a:schemeClr>
            </a:solidFill>
          </a:ln>
        </p:spPr>
        <p:txBody>
          <a:bodyPr anchor="ctr" anchorCtr="0"/>
          <a:lstStyle>
            <a:lvl1pPr marL="622300" indent="0" algn="l">
              <a:spcBef>
                <a:spcPts val="0"/>
              </a:spcBef>
              <a:spcAft>
                <a:spcPts val="0"/>
              </a:spcAft>
              <a:buNone/>
              <a:tabLst>
                <a:tab pos="609600" algn="l"/>
              </a:tabLst>
              <a:defRPr sz="2800" b="1" i="0">
                <a:solidFill>
                  <a:schemeClr val="bg1"/>
                </a:solidFill>
                <a:latin typeface="Avenir Heavy" charset="0"/>
                <a:ea typeface="Avenir Heavy" charset="0"/>
                <a:cs typeface="Avenir Heavy" charset="0"/>
              </a:defRPr>
            </a:lvl1pPr>
            <a:lvl2pPr marL="622300" indent="0" algn="l">
              <a:spcBef>
                <a:spcPts val="0"/>
              </a:spcBef>
              <a:spcAft>
                <a:spcPts val="0"/>
              </a:spcAft>
              <a:buNone/>
              <a:tabLst>
                <a:tab pos="609600" algn="l"/>
              </a:tabLst>
              <a:defRPr sz="2000" b="0" i="0">
                <a:solidFill>
                  <a:schemeClr val="bg1"/>
                </a:solidFill>
                <a:latin typeface="Avenir Medium" charset="0"/>
                <a:ea typeface="Avenir Medium" charset="0"/>
                <a:cs typeface="Avenir Medium" charset="0"/>
              </a:defRPr>
            </a:lvl2pPr>
            <a:lvl3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3pPr>
            <a:lvl4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4pPr>
            <a:lvl5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Sub-title</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D6C17B4-2058-494D-AF94-8DA3141E35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9BCF0DD-D92F-314C-9402-DA51066BBE6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BBB10D8-DD75-B14D-83DB-C57654967954}"/>
              </a:ext>
            </a:extLst>
          </p:cNvPr>
          <p:cNvSpPr>
            <a:spLocks noChangeArrowheads="1"/>
          </p:cNvSpPr>
          <p:nvPr userDrawn="1"/>
        </p:nvSpPr>
        <p:spPr bwMode="auto">
          <a:xfrm>
            <a:off x="6815471" y="409834"/>
            <a:ext cx="5376530"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319266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C1F51635-BDEA-024A-9083-2E0437B3768E}"/>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9" name="Text Placeholder 2">
            <a:extLst>
              <a:ext uri="{FF2B5EF4-FFF2-40B4-BE49-F238E27FC236}">
                <a16:creationId xmlns:a16="http://schemas.microsoft.com/office/drawing/2014/main" id="{07442B84-D72E-9C4A-8E0A-778CBAB23B8A}"/>
              </a:ext>
            </a:extLst>
          </p:cNvPr>
          <p:cNvSpPr>
            <a:spLocks noGrp="1"/>
          </p:cNvSpPr>
          <p:nvPr>
            <p:ph type="body" sz="quarter" idx="11"/>
          </p:nvPr>
        </p:nvSpPr>
        <p:spPr>
          <a:xfrm>
            <a:off x="-41300" y="2232000"/>
            <a:ext cx="12233300" cy="1479550"/>
          </a:xfrm>
          <a:prstGeom prst="rect">
            <a:avLst/>
          </a:prstGeom>
          <a:solidFill>
            <a:srgbClr val="7F7F7F"/>
          </a:solidFill>
          <a:ln>
            <a:solidFill>
              <a:schemeClr val="tx1">
                <a:lumMod val="50000"/>
                <a:lumOff val="50000"/>
              </a:schemeClr>
            </a:solidFill>
          </a:ln>
        </p:spPr>
        <p:txBody>
          <a:bodyPr anchor="ctr" anchorCtr="0"/>
          <a:lstStyle>
            <a:lvl1pPr marL="622300" indent="0" algn="l">
              <a:spcBef>
                <a:spcPts val="0"/>
              </a:spcBef>
              <a:spcAft>
                <a:spcPts val="0"/>
              </a:spcAft>
              <a:buNone/>
              <a:tabLst>
                <a:tab pos="609600" algn="l"/>
              </a:tabLst>
              <a:defRPr sz="2800" b="1" i="0">
                <a:solidFill>
                  <a:schemeClr val="bg1"/>
                </a:solidFill>
                <a:latin typeface="Avenir Heavy" charset="0"/>
                <a:ea typeface="Avenir Heavy" charset="0"/>
                <a:cs typeface="Avenir Heavy" charset="0"/>
              </a:defRPr>
            </a:lvl1pPr>
            <a:lvl2pPr marL="622300" indent="0" algn="l">
              <a:spcBef>
                <a:spcPts val="0"/>
              </a:spcBef>
              <a:spcAft>
                <a:spcPts val="0"/>
              </a:spcAft>
              <a:buNone/>
              <a:tabLst>
                <a:tab pos="609600" algn="l"/>
              </a:tabLst>
              <a:defRPr sz="2000" b="0" i="0">
                <a:solidFill>
                  <a:schemeClr val="bg1"/>
                </a:solidFill>
                <a:latin typeface="Avenir Medium" charset="0"/>
                <a:ea typeface="Avenir Medium" charset="0"/>
                <a:cs typeface="Avenir Medium" charset="0"/>
              </a:defRPr>
            </a:lvl2pPr>
            <a:lvl3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3pPr>
            <a:lvl4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4pPr>
            <a:lvl5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Sub-title</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63CF1546-E935-FC4A-B6E1-D1FA72472E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985F368-CFA3-024D-A295-E7C85E48DB4D}"/>
              </a:ext>
            </a:extLst>
          </p:cNvPr>
          <p:cNvSpPr>
            <a:spLocks noChangeArrowheads="1"/>
          </p:cNvSpPr>
          <p:nvPr userDrawn="1"/>
        </p:nvSpPr>
        <p:spPr bwMode="auto">
          <a:xfrm>
            <a:off x="6815471" y="409834"/>
            <a:ext cx="5376530"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174961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18">
            <a:extLst>
              <a:ext uri="{FF2B5EF4-FFF2-40B4-BE49-F238E27FC236}">
                <a16:creationId xmlns:a16="http://schemas.microsoft.com/office/drawing/2014/main" id="{9CBD09B8-0E04-2D4C-AF5E-7593EDA5638F}"/>
              </a:ext>
            </a:extLst>
          </p:cNvPr>
          <p:cNvSpPr>
            <a:spLocks noGrp="1"/>
          </p:cNvSpPr>
          <p:nvPr>
            <p:ph type="pic" sz="quarter" idx="10"/>
          </p:nvPr>
        </p:nvSpPr>
        <p:spPr>
          <a:xfrm>
            <a:off x="2066948" y="1865312"/>
            <a:ext cx="3244032" cy="3245852"/>
          </a:xfrm>
          <a:prstGeom prst="ellipse">
            <a:avLst/>
          </a:prstGeom>
        </p:spPr>
        <p:txBody>
          <a:bodyPr/>
          <a:lstStyle>
            <a:lvl1pPr marL="0" indent="0" algn="ctr">
              <a:buNone/>
              <a:defRPr sz="1400" b="0" i="0">
                <a:solidFill>
                  <a:schemeClr val="bg1">
                    <a:lumMod val="65000"/>
                  </a:schemeClr>
                </a:solidFill>
                <a:latin typeface="Avenir Medium" charset="0"/>
                <a:ea typeface="Avenir Medium" charset="0"/>
                <a:cs typeface="Avenir Medium" charset="0"/>
              </a:defRPr>
            </a:lvl1pPr>
          </a:lstStyle>
          <a:p>
            <a:pPr lvl="0"/>
            <a:r>
              <a:rPr lang="en-US" noProof="0" dirty="0"/>
              <a:t>Drag picture to placeholder or click icon to add</a:t>
            </a:r>
          </a:p>
        </p:txBody>
      </p:sp>
      <p:sp>
        <p:nvSpPr>
          <p:cNvPr id="10" name="Text Placeholder 2">
            <a:extLst>
              <a:ext uri="{FF2B5EF4-FFF2-40B4-BE49-F238E27FC236}">
                <a16:creationId xmlns:a16="http://schemas.microsoft.com/office/drawing/2014/main" id="{CF071E60-4C9E-FF4B-AE10-6A8B1F7F4FDC}"/>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
        <p:nvSpPr>
          <p:cNvPr id="11" name="Freeform 10">
            <a:extLst>
              <a:ext uri="{FF2B5EF4-FFF2-40B4-BE49-F238E27FC236}">
                <a16:creationId xmlns:a16="http://schemas.microsoft.com/office/drawing/2014/main" id="{D761F084-529B-F144-BE27-EED2755A6469}"/>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2" name="Picture 11">
            <a:extLst>
              <a:ext uri="{FF2B5EF4-FFF2-40B4-BE49-F238E27FC236}">
                <a16:creationId xmlns:a16="http://schemas.microsoft.com/office/drawing/2014/main" id="{260566BC-9E89-2F40-92C0-1345360C5A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E11B05A2-4491-8A4B-91FB-40DF2AAEC79A}"/>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376597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id="{F0B86034-8B18-C148-886D-F32A68B8B6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
        <p:nvSpPr>
          <p:cNvPr id="13" name="Rectangle 12">
            <a:extLst>
              <a:ext uri="{FF2B5EF4-FFF2-40B4-BE49-F238E27FC236}">
                <a16:creationId xmlns:a16="http://schemas.microsoft.com/office/drawing/2014/main" id="{7A76DE6D-056C-164A-8717-8954B417897E}"/>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78683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BD2D3EE-1DAD-994F-97D7-AB40473DF1BD}"/>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3" name="Picture 12">
            <a:extLst>
              <a:ext uri="{FF2B5EF4-FFF2-40B4-BE49-F238E27FC236}">
                <a16:creationId xmlns:a16="http://schemas.microsoft.com/office/drawing/2014/main" id="{9EEFA82D-F940-A847-AC6A-84C1FD381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8">
            <a:extLst>
              <a:ext uri="{FF2B5EF4-FFF2-40B4-BE49-F238E27FC236}">
                <a16:creationId xmlns:a16="http://schemas.microsoft.com/office/drawing/2014/main" id="{990008D3-DA4C-3D47-BF73-36C2EE2513EF}"/>
              </a:ext>
            </a:extLst>
          </p:cNvPr>
          <p:cNvSpPr>
            <a:spLocks noGrp="1" noChangeAspect="1"/>
          </p:cNvSpPr>
          <p:nvPr>
            <p:ph type="pic" sz="quarter" idx="10"/>
          </p:nvPr>
        </p:nvSpPr>
        <p:spPr>
          <a:xfrm>
            <a:off x="1598125" y="1744891"/>
            <a:ext cx="2700000" cy="2701515"/>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5" name="Picture Placeholder 18">
            <a:extLst>
              <a:ext uri="{FF2B5EF4-FFF2-40B4-BE49-F238E27FC236}">
                <a16:creationId xmlns:a16="http://schemas.microsoft.com/office/drawing/2014/main" id="{9AA1732C-4F4F-574E-AB8E-9BD2B87748FF}"/>
              </a:ext>
            </a:extLst>
          </p:cNvPr>
          <p:cNvSpPr>
            <a:spLocks noGrp="1" noChangeAspect="1"/>
          </p:cNvSpPr>
          <p:nvPr>
            <p:ph type="pic" sz="quarter" idx="11"/>
          </p:nvPr>
        </p:nvSpPr>
        <p:spPr>
          <a:xfrm>
            <a:off x="4545547" y="1744891"/>
            <a:ext cx="2700000" cy="2700000"/>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6" name="Picture Placeholder 18">
            <a:extLst>
              <a:ext uri="{FF2B5EF4-FFF2-40B4-BE49-F238E27FC236}">
                <a16:creationId xmlns:a16="http://schemas.microsoft.com/office/drawing/2014/main" id="{DB13C757-DF61-4240-A524-4C771E5A7AB5}"/>
              </a:ext>
            </a:extLst>
          </p:cNvPr>
          <p:cNvSpPr>
            <a:spLocks noGrp="1" noChangeAspect="1"/>
          </p:cNvSpPr>
          <p:nvPr>
            <p:ph type="pic" sz="quarter" idx="12"/>
          </p:nvPr>
        </p:nvSpPr>
        <p:spPr>
          <a:xfrm>
            <a:off x="7492968" y="1744891"/>
            <a:ext cx="2700000" cy="2700000"/>
          </a:xfrm>
          <a:prstGeom prst="ellipse">
            <a:avLst/>
          </a:prstGeom>
        </p:spPr>
        <p:txBody>
          <a:bodyPr/>
          <a:lstStyle>
            <a:lvl1pPr marL="0" indent="0" algn="ctr">
              <a:buNone/>
              <a:defRPr lang="en-US" sz="2000" kern="1200" noProof="0" dirty="0">
                <a:solidFill>
                  <a:schemeClr val="bg1">
                    <a:lumMod val="50000"/>
                  </a:schemeClr>
                </a:solidFill>
                <a:latin typeface="+mn-lt"/>
                <a:ea typeface="MS PGothic" panose="020B0600070205080204" pitchFamily="34" charset="-128"/>
                <a:cs typeface="MS PGothic" charset="0"/>
              </a:defRPr>
            </a:lvl1pPr>
          </a:lstStyle>
          <a:p>
            <a:pPr lvl="0"/>
            <a:r>
              <a:rPr lang="en-US" noProof="0" dirty="0"/>
              <a:t>Drag picture to placeholder or click icon to add</a:t>
            </a:r>
          </a:p>
        </p:txBody>
      </p:sp>
      <p:sp>
        <p:nvSpPr>
          <p:cNvPr id="17" name="Text Placeholder 38">
            <a:extLst>
              <a:ext uri="{FF2B5EF4-FFF2-40B4-BE49-F238E27FC236}">
                <a16:creationId xmlns:a16="http://schemas.microsoft.com/office/drawing/2014/main" id="{68D7EA10-FFBD-7E43-91B3-3CC3DF43FA8D}"/>
              </a:ext>
            </a:extLst>
          </p:cNvPr>
          <p:cNvSpPr>
            <a:spLocks noGrp="1"/>
          </p:cNvSpPr>
          <p:nvPr>
            <p:ph type="body" sz="quarter" idx="19" hasCustomPrompt="1"/>
          </p:nvPr>
        </p:nvSpPr>
        <p:spPr>
          <a:xfrm>
            <a:off x="1598125"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8">
            <a:extLst>
              <a:ext uri="{FF2B5EF4-FFF2-40B4-BE49-F238E27FC236}">
                <a16:creationId xmlns:a16="http://schemas.microsoft.com/office/drawing/2014/main" id="{17855AAF-CBA8-1348-AF44-F0613FEACD7C}"/>
              </a:ext>
            </a:extLst>
          </p:cNvPr>
          <p:cNvSpPr>
            <a:spLocks noGrp="1"/>
          </p:cNvSpPr>
          <p:nvPr>
            <p:ph type="body" sz="quarter" idx="20" hasCustomPrompt="1"/>
          </p:nvPr>
        </p:nvSpPr>
        <p:spPr>
          <a:xfrm>
            <a:off x="4545547"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8">
            <a:extLst>
              <a:ext uri="{FF2B5EF4-FFF2-40B4-BE49-F238E27FC236}">
                <a16:creationId xmlns:a16="http://schemas.microsoft.com/office/drawing/2014/main" id="{4A440714-ED1F-A046-B4B8-6749C6C571C0}"/>
              </a:ext>
            </a:extLst>
          </p:cNvPr>
          <p:cNvSpPr>
            <a:spLocks noGrp="1"/>
          </p:cNvSpPr>
          <p:nvPr>
            <p:ph type="body" sz="quarter" idx="21" hasCustomPrompt="1"/>
          </p:nvPr>
        </p:nvSpPr>
        <p:spPr>
          <a:xfrm>
            <a:off x="7492968"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id="{AF3ED083-063F-0B4E-B5A5-3595A16A7B4D}"/>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206607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21FB76F-F9F6-FD43-A7D5-40B52F8BF81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9" name="Picture 8">
            <a:extLst>
              <a:ext uri="{FF2B5EF4-FFF2-40B4-BE49-F238E27FC236}">
                <a16:creationId xmlns:a16="http://schemas.microsoft.com/office/drawing/2014/main" id="{DE52BB2B-4FF7-E749-A20B-E57DCC04F7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718EDE6-4F32-7E4D-A534-D403E65C59C9}"/>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
        <p:nvSpPr>
          <p:cNvPr id="11" name="Table Placeholder 3">
            <a:extLst>
              <a:ext uri="{FF2B5EF4-FFF2-40B4-BE49-F238E27FC236}">
                <a16:creationId xmlns:a16="http://schemas.microsoft.com/office/drawing/2014/main" id="{824CDB4F-3207-BF46-9B70-B0B64C7BBB18}"/>
              </a:ext>
            </a:extLst>
          </p:cNvPr>
          <p:cNvSpPr>
            <a:spLocks noGrp="1"/>
          </p:cNvSpPr>
          <p:nvPr>
            <p:ph type="tbl" sz="quarter" idx="10"/>
          </p:nvPr>
        </p:nvSpPr>
        <p:spPr>
          <a:xfrm>
            <a:off x="488029" y="1865312"/>
            <a:ext cx="3494424" cy="3245852"/>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lvl1pPr marL="0" indent="0" algn="ctr">
              <a:buNone/>
              <a:defRPr sz="2000">
                <a:solidFill>
                  <a:schemeClr val="bg1">
                    <a:lumMod val="50000"/>
                  </a:schemeClr>
                </a:solidFill>
                <a:latin typeface="Avenir Book" charset="0"/>
                <a:ea typeface="Avenir Book" charset="0"/>
                <a:cs typeface="Avenir Book" charset="0"/>
              </a:defRPr>
            </a:lvl1pPr>
          </a:lstStyle>
          <a:p>
            <a:pPr lvl="0"/>
            <a:r>
              <a:rPr lang="en-US" noProof="0" dirty="0"/>
              <a:t>Click icon to add table</a:t>
            </a:r>
          </a:p>
        </p:txBody>
      </p:sp>
      <p:sp>
        <p:nvSpPr>
          <p:cNvPr id="12" name="Text Placeholder 2">
            <a:extLst>
              <a:ext uri="{FF2B5EF4-FFF2-40B4-BE49-F238E27FC236}">
                <a16:creationId xmlns:a16="http://schemas.microsoft.com/office/drawing/2014/main" id="{D33E9ADC-65DF-0B45-B5D5-55E466834175}"/>
              </a:ext>
            </a:extLst>
          </p:cNvPr>
          <p:cNvSpPr>
            <a:spLocks noGrp="1"/>
          </p:cNvSpPr>
          <p:nvPr>
            <p:ph type="body" sz="quarter" idx="11" hasCustomPrompt="1"/>
          </p:nvPr>
        </p:nvSpPr>
        <p:spPr>
          <a:xfrm>
            <a:off x="4096748"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182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34C6F4-08B4-3040-8D27-AB6119CB8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CC7F3B2-1D80-0846-9F7A-526DA3AB2B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8">
            <a:extLst>
              <a:ext uri="{FF2B5EF4-FFF2-40B4-BE49-F238E27FC236}">
                <a16:creationId xmlns:a16="http://schemas.microsoft.com/office/drawing/2014/main" id="{AE51546B-160A-6A40-B1A1-CEFF98D78A1D}"/>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17" name="Text Placeholder 2">
            <a:extLst>
              <a:ext uri="{FF2B5EF4-FFF2-40B4-BE49-F238E27FC236}">
                <a16:creationId xmlns:a16="http://schemas.microsoft.com/office/drawing/2014/main" id="{EAE0ABD9-949C-9A47-827E-5D2BD41DDDD6}"/>
              </a:ext>
            </a:extLst>
          </p:cNvPr>
          <p:cNvSpPr>
            <a:spLocks noGrp="1"/>
          </p:cNvSpPr>
          <p:nvPr>
            <p:ph type="body" sz="quarter" idx="11"/>
          </p:nvPr>
        </p:nvSpPr>
        <p:spPr>
          <a:xfrm>
            <a:off x="-41300" y="2232000"/>
            <a:ext cx="12233300" cy="1479550"/>
          </a:xfrm>
          <a:prstGeom prst="rect">
            <a:avLst/>
          </a:prstGeom>
          <a:solidFill>
            <a:srgbClr val="7F7F7F"/>
          </a:solidFill>
          <a:ln>
            <a:solidFill>
              <a:srgbClr val="7F7F7F"/>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B272FC50-BE5F-3E47-A6A5-1D1CD0026963}"/>
              </a:ext>
            </a:extLst>
          </p:cNvPr>
          <p:cNvSpPr>
            <a:spLocks noChangeArrowheads="1"/>
          </p:cNvSpPr>
          <p:nvPr userDrawn="1"/>
        </p:nvSpPr>
        <p:spPr bwMode="auto">
          <a:xfrm>
            <a:off x="6815471" y="409834"/>
            <a:ext cx="5376530"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100731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1E4499-F299-024B-B31A-C732C4BEF4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8">
            <a:extLst>
              <a:ext uri="{FF2B5EF4-FFF2-40B4-BE49-F238E27FC236}">
                <a16:creationId xmlns:a16="http://schemas.microsoft.com/office/drawing/2014/main" id="{CFC9E928-8794-E647-8917-1C7CBD95D066}"/>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6" name="Text Placeholder 2">
            <a:extLst>
              <a:ext uri="{FF2B5EF4-FFF2-40B4-BE49-F238E27FC236}">
                <a16:creationId xmlns:a16="http://schemas.microsoft.com/office/drawing/2014/main" id="{D50ED4DD-995C-184E-B2DB-8BE2571F86C6}"/>
              </a:ext>
            </a:extLst>
          </p:cNvPr>
          <p:cNvSpPr>
            <a:spLocks noGrp="1"/>
          </p:cNvSpPr>
          <p:nvPr>
            <p:ph type="body" sz="quarter" idx="11"/>
          </p:nvPr>
        </p:nvSpPr>
        <p:spPr>
          <a:xfrm>
            <a:off x="-41300" y="2232000"/>
            <a:ext cx="12233300" cy="1479550"/>
          </a:xfrm>
          <a:prstGeom prst="rect">
            <a:avLst/>
          </a:prstGeom>
          <a:solidFill>
            <a:srgbClr val="7F7F7F"/>
          </a:solidFill>
          <a:ln>
            <a:solidFill>
              <a:srgbClr val="7F7F7F"/>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C002ACD-ED7C-C745-96C4-3D85DD6CFD1D}"/>
              </a:ext>
            </a:extLst>
          </p:cNvPr>
          <p:cNvSpPr>
            <a:spLocks noChangeArrowheads="1"/>
          </p:cNvSpPr>
          <p:nvPr userDrawn="1"/>
        </p:nvSpPr>
        <p:spPr bwMode="auto">
          <a:xfrm>
            <a:off x="6815471" y="409834"/>
            <a:ext cx="5376530"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97619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7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3A7F88F-9D84-624E-8BCC-FF1229240753}"/>
              </a:ext>
            </a:extLst>
          </p:cNvPr>
          <p:cNvPicPr>
            <a:picLocks noGrp="1" noChangeAspect="1"/>
          </p:cNvPicPr>
          <p:nvPr>
            <p:ph type="pic" sz="quarter" idx="10"/>
          </p:nvPr>
        </p:nvPicPr>
        <p:blipFill>
          <a:blip r:embed="rId2"/>
          <a:srcRect t="34196" b="34196"/>
          <a:stretch>
            <a:fillRect/>
          </a:stretch>
        </p:blipFill>
        <p:spPr/>
      </p:pic>
      <p:sp>
        <p:nvSpPr>
          <p:cNvPr id="9" name="Text Placeholder 2">
            <a:extLst>
              <a:ext uri="{FF2B5EF4-FFF2-40B4-BE49-F238E27FC236}">
                <a16:creationId xmlns:a16="http://schemas.microsoft.com/office/drawing/2014/main" id="{D31BA48E-CA5D-C94B-8847-33D0C6DD125D}"/>
              </a:ext>
            </a:extLst>
          </p:cNvPr>
          <p:cNvSpPr>
            <a:spLocks noGrp="1"/>
          </p:cNvSpPr>
          <p:nvPr>
            <p:ph type="body" sz="quarter" idx="11"/>
          </p:nvPr>
        </p:nvSpPr>
        <p:spPr>
          <a:solidFill>
            <a:srgbClr val="7F7F7F">
              <a:alpha val="50000"/>
            </a:srgbClr>
          </a:solidFill>
          <a:ln>
            <a:noFill/>
          </a:ln>
        </p:spPr>
        <p:txBody>
          <a:bodyPr/>
          <a:lstStyle/>
          <a:p>
            <a:pPr algn="ctr"/>
            <a:endParaRPr lang="en-US" dirty="0"/>
          </a:p>
          <a:p>
            <a:pPr algn="ctr"/>
            <a:endParaRPr lang="en-US" dirty="0"/>
          </a:p>
          <a:p>
            <a:pPr algn="ctr"/>
            <a:r>
              <a:rPr lang="en-US"/>
              <a:t>SUB </a:t>
            </a:r>
            <a:r>
              <a:rPr lang="en-US" dirty="0"/>
              <a:t>AGENDA ITEM 7.1 – INTERIM COORDINATION MECHANISM FOR SUSTAINABLE FISHERIES</a:t>
            </a:r>
          </a:p>
          <a:p>
            <a:pPr algn="ctr"/>
            <a:endParaRPr lang="en-US" dirty="0"/>
          </a:p>
        </p:txBody>
      </p:sp>
      <p:sp>
        <p:nvSpPr>
          <p:cNvPr id="4" name="TextBox 3">
            <a:extLst>
              <a:ext uri="{FF2B5EF4-FFF2-40B4-BE49-F238E27FC236}">
                <a16:creationId xmlns:a16="http://schemas.microsoft.com/office/drawing/2014/main" id="{B28C2E09-D6BB-2846-9439-4347B1C387E2}"/>
              </a:ext>
            </a:extLst>
          </p:cNvPr>
          <p:cNvSpPr txBox="1"/>
          <p:nvPr/>
        </p:nvSpPr>
        <p:spPr bwMode="auto">
          <a:xfrm>
            <a:off x="2645008" y="6507230"/>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LME’s</a:t>
            </a:r>
            <a:r>
              <a:rPr lang="es-CO" sz="925" b="1" i="1" dirty="0">
                <a:solidFill>
                  <a:schemeClr val="tx1">
                    <a:lumMod val="50000"/>
                    <a:lumOff val="50000"/>
                  </a:schemeClr>
                </a:solidFill>
                <a:latin typeface="Avenir Heavy" charset="0"/>
                <a:ea typeface="Avenir Heavy" charset="0"/>
                <a:cs typeface="Avenir Heavy" charset="0"/>
              </a:rPr>
              <a:t> (2015-2020)</a:t>
            </a:r>
            <a:endParaRPr lang="en-US" sz="925" b="1" i="1" dirty="0">
              <a:solidFill>
                <a:schemeClr val="tx1">
                  <a:lumMod val="50000"/>
                  <a:lumOff val="50000"/>
                </a:schemeClr>
              </a:solidFill>
              <a:latin typeface="Avenir Heavy" charset="0"/>
              <a:ea typeface="Avenir Heavy" charset="0"/>
              <a:cs typeface="Avenir Heavy" charset="0"/>
            </a:endParaRPr>
          </a:p>
        </p:txBody>
      </p:sp>
      <p:sp>
        <p:nvSpPr>
          <p:cNvPr id="7" name="Rectangle 6">
            <a:extLst>
              <a:ext uri="{FF2B5EF4-FFF2-40B4-BE49-F238E27FC236}">
                <a16:creationId xmlns:a16="http://schemas.microsoft.com/office/drawing/2014/main" id="{E7513EE2-93B8-5B48-8268-764F49943687}"/>
              </a:ext>
            </a:extLst>
          </p:cNvPr>
          <p:cNvSpPr/>
          <p:nvPr/>
        </p:nvSpPr>
        <p:spPr>
          <a:xfrm>
            <a:off x="7371136" y="472487"/>
            <a:ext cx="4530407" cy="290849"/>
          </a:xfrm>
          <a:prstGeom prst="rect">
            <a:avLst/>
          </a:prstGeom>
        </p:spPr>
        <p:txBody>
          <a:bodyPr wrap="none">
            <a:spAutoFit/>
          </a:bodyPr>
          <a:lstStyle/>
          <a:p>
            <a:pPr algn="r">
              <a:lnSpc>
                <a:spcPct val="114000"/>
              </a:lnSpc>
              <a:spcBef>
                <a:spcPts val="0"/>
              </a:spcBef>
              <a:spcAft>
                <a:spcPts val="900"/>
              </a:spcAft>
              <a:defRPr/>
            </a:pPr>
            <a:r>
              <a:rPr lang="en-US" sz="1200" b="1" dirty="0">
                <a:solidFill>
                  <a:schemeClr val="bg1"/>
                </a:solidFill>
                <a:ea typeface="Calibri" panose="020F0502020204030204" pitchFamily="34" charset="0"/>
                <a:cs typeface="Times New Roman" panose="02020603050405020304" pitchFamily="18" charset="0"/>
              </a:rPr>
              <a:t>Mid-Term Project Steering Committee Meeting, 18-20 June, Panama</a:t>
            </a:r>
          </a:p>
        </p:txBody>
      </p:sp>
    </p:spTree>
    <p:extLst>
      <p:ext uri="{BB962C8B-B14F-4D97-AF65-F5344CB8AC3E}">
        <p14:creationId xmlns:p14="http://schemas.microsoft.com/office/powerpoint/2010/main" val="257818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781" y="2806996"/>
            <a:ext cx="8415668" cy="2862322"/>
          </a:xfrm>
          <a:prstGeom prst="rect">
            <a:avLst/>
          </a:prstGeom>
          <a:solidFill>
            <a:schemeClr val="accent4">
              <a:lumMod val="20000"/>
              <a:lumOff val="80000"/>
            </a:schemeClr>
          </a:solidFill>
        </p:spPr>
        <p:txBody>
          <a:bodyPr wrap="square" rtlCol="0">
            <a:spAutoFit/>
          </a:bodyPr>
          <a:lstStyle/>
          <a:p>
            <a:r>
              <a:rPr lang="en-US" sz="2000" dirty="0">
                <a:solidFill>
                  <a:srgbClr val="C00000"/>
                </a:solidFill>
              </a:rPr>
              <a:t>The Sustainable Fisheries Interim Coordination Mechanism:</a:t>
            </a:r>
          </a:p>
          <a:p>
            <a:pPr marL="285750" indent="-285750">
              <a:buFont typeface="Arial" panose="020B0604020202020204" pitchFamily="34" charset="0"/>
              <a:buChar char="•"/>
            </a:pPr>
            <a:r>
              <a:rPr lang="en-US" sz="2000" dirty="0">
                <a:solidFill>
                  <a:srgbClr val="C00000"/>
                </a:solidFill>
              </a:rPr>
              <a:t>Caribbean Regional Fisheries Mechanism (CRFM) – inclusive of OECS Member States</a:t>
            </a:r>
          </a:p>
          <a:p>
            <a:pPr marL="285750"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r>
              <a:rPr lang="en-US" sz="2000" dirty="0" err="1">
                <a:solidFill>
                  <a:srgbClr val="C00000"/>
                </a:solidFill>
              </a:rPr>
              <a:t>Organisation</a:t>
            </a:r>
            <a:r>
              <a:rPr lang="en-US" sz="2000" dirty="0">
                <a:solidFill>
                  <a:srgbClr val="C00000"/>
                </a:solidFill>
              </a:rPr>
              <a:t> of the Central American Fisheries and Aquaculture Sector (OSPESCA)</a:t>
            </a:r>
          </a:p>
          <a:p>
            <a:endParaRPr lang="en-US" sz="2000" dirty="0">
              <a:solidFill>
                <a:srgbClr val="C00000"/>
              </a:solidFill>
            </a:endParaRPr>
          </a:p>
          <a:p>
            <a:pPr marL="285750" indent="-285750">
              <a:buFont typeface="Arial" panose="020B0604020202020204" pitchFamily="34" charset="0"/>
              <a:buChar char="•"/>
            </a:pPr>
            <a:r>
              <a:rPr lang="en-US" sz="2000" dirty="0">
                <a:solidFill>
                  <a:srgbClr val="C00000"/>
                </a:solidFill>
              </a:rPr>
              <a:t>Western Central Atlantic Fisheries Commission of the Food and Agriculture </a:t>
            </a:r>
            <a:r>
              <a:rPr lang="en-US" sz="2000" dirty="0" err="1">
                <a:solidFill>
                  <a:srgbClr val="C00000"/>
                </a:solidFill>
              </a:rPr>
              <a:t>Organisation</a:t>
            </a:r>
            <a:r>
              <a:rPr lang="en-US" sz="2000" dirty="0">
                <a:solidFill>
                  <a:srgbClr val="C00000"/>
                </a:solidFill>
              </a:rPr>
              <a:t> (WECAFC-FAO). </a:t>
            </a:r>
          </a:p>
        </p:txBody>
      </p:sp>
      <p:pic>
        <p:nvPicPr>
          <p:cNvPr id="3" name="Picture 2"/>
          <p:cNvPicPr>
            <a:picLocks noChangeAspect="1"/>
          </p:cNvPicPr>
          <p:nvPr/>
        </p:nvPicPr>
        <p:blipFill>
          <a:blip r:embed="rId2"/>
          <a:stretch>
            <a:fillRect/>
          </a:stretch>
        </p:blipFill>
        <p:spPr>
          <a:xfrm>
            <a:off x="0" y="1365926"/>
            <a:ext cx="12192000" cy="1180929"/>
          </a:xfrm>
          <a:prstGeom prst="rect">
            <a:avLst/>
          </a:prstGeom>
        </p:spPr>
      </p:pic>
      <p:sp>
        <p:nvSpPr>
          <p:cNvPr id="6" name="TextBox 5"/>
          <p:cNvSpPr txBox="1"/>
          <p:nvPr/>
        </p:nvSpPr>
        <p:spPr>
          <a:xfrm>
            <a:off x="132907" y="106326"/>
            <a:ext cx="5273749" cy="830997"/>
          </a:xfrm>
          <a:prstGeom prst="rect">
            <a:avLst/>
          </a:prstGeom>
          <a:solidFill>
            <a:srgbClr val="0070C0"/>
          </a:solidFill>
        </p:spPr>
        <p:txBody>
          <a:bodyPr wrap="square" rtlCol="0">
            <a:spAutoFit/>
          </a:bodyPr>
          <a:lstStyle/>
          <a:p>
            <a:r>
              <a:rPr lang="en-US" sz="2400" b="1" dirty="0">
                <a:solidFill>
                  <a:schemeClr val="bg1"/>
                </a:solidFill>
              </a:rPr>
              <a:t>Sustainable Fisheries Interim Coordination Mechanism</a:t>
            </a:r>
          </a:p>
        </p:txBody>
      </p:sp>
    </p:spTree>
    <p:extLst>
      <p:ext uri="{BB962C8B-B14F-4D97-AF65-F5344CB8AC3E}">
        <p14:creationId xmlns:p14="http://schemas.microsoft.com/office/powerpoint/2010/main" val="193313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754" y="301652"/>
            <a:ext cx="6714461" cy="1446550"/>
          </a:xfrm>
          <a:prstGeom prst="rect">
            <a:avLst/>
          </a:prstGeom>
          <a:solidFill>
            <a:srgbClr val="0070C0"/>
          </a:solidFill>
        </p:spPr>
        <p:txBody>
          <a:bodyPr wrap="square" rtlCol="0">
            <a:spAutoFit/>
          </a:bodyPr>
          <a:lstStyle/>
          <a:p>
            <a:r>
              <a:rPr lang="en-US" sz="2200" dirty="0">
                <a:solidFill>
                  <a:schemeClr val="bg1"/>
                </a:solidFill>
              </a:rPr>
              <a:t>The Memorandum of Understanding(MOU) establishing the Interim Coordination Mechanism for Sustainable Fisheries was signed in January 2016 during the First CLME+ Project Steering Committee Meeting</a:t>
            </a:r>
          </a:p>
        </p:txBody>
      </p:sp>
      <p:pic>
        <p:nvPicPr>
          <p:cNvPr id="3" name="Picture 2">
            <a:extLst>
              <a:ext uri="{FF2B5EF4-FFF2-40B4-BE49-F238E27FC236}">
                <a16:creationId xmlns:a16="http://schemas.microsoft.com/office/drawing/2014/main" id="{0E2FCFC0-8928-445E-AD88-A03B9D72AE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7730" y="772236"/>
            <a:ext cx="4563404" cy="311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4428" y="3652284"/>
            <a:ext cx="7176977" cy="1600438"/>
          </a:xfrm>
          <a:prstGeom prst="rect">
            <a:avLst/>
          </a:prstGeom>
          <a:noFill/>
        </p:spPr>
        <p:txBody>
          <a:bodyPr wrap="square" rtlCol="0">
            <a:spAutoFit/>
          </a:bodyPr>
          <a:lstStyle/>
          <a:p>
            <a:r>
              <a:rPr lang="en-GB" sz="2000" b="1" u="sng" dirty="0"/>
              <a:t>MOU Objective</a:t>
            </a:r>
            <a:r>
              <a:rPr lang="en-GB" sz="2000" dirty="0"/>
              <a:t>: </a:t>
            </a:r>
            <a:r>
              <a:rPr lang="en-GB" sz="2000" b="1" dirty="0"/>
              <a:t>enhance regional governance for sustainable fisheries</a:t>
            </a:r>
            <a:r>
              <a:rPr lang="en-GB" sz="2000" dirty="0"/>
              <a:t> by formalizing an interim arrangement to </a:t>
            </a:r>
            <a:r>
              <a:rPr lang="en-GB" sz="2000" b="1" dirty="0"/>
              <a:t>facilitate, support and strengthen the coordination of actions </a:t>
            </a:r>
            <a:r>
              <a:rPr lang="en-GB" sz="2000" dirty="0"/>
              <a:t>among the Regional Fisheries Bodies in the Western Central Atlantic region.</a:t>
            </a:r>
            <a:endParaRPr lang="en-US" sz="2000" dirty="0"/>
          </a:p>
          <a:p>
            <a:endParaRPr lang="en-US" dirty="0"/>
          </a:p>
        </p:txBody>
      </p:sp>
      <p:sp>
        <p:nvSpPr>
          <p:cNvPr id="6" name="TextBox 5"/>
          <p:cNvSpPr txBox="1"/>
          <p:nvPr/>
        </p:nvSpPr>
        <p:spPr>
          <a:xfrm>
            <a:off x="7357730" y="3987210"/>
            <a:ext cx="4563403" cy="738664"/>
          </a:xfrm>
          <a:prstGeom prst="rect">
            <a:avLst/>
          </a:prstGeom>
          <a:solidFill>
            <a:schemeClr val="accent4">
              <a:lumMod val="20000"/>
              <a:lumOff val="80000"/>
            </a:schemeClr>
          </a:solidFill>
        </p:spPr>
        <p:txBody>
          <a:bodyPr wrap="square" rtlCol="0">
            <a:spAutoFit/>
          </a:bodyPr>
          <a:lstStyle/>
          <a:p>
            <a:r>
              <a:rPr lang="en-US" sz="1400" dirty="0">
                <a:solidFill>
                  <a:srgbClr val="C00000"/>
                </a:solidFill>
              </a:rPr>
              <a:t>Mario Gonzalez (OSPESCA), Raymon  </a:t>
            </a:r>
            <a:r>
              <a:rPr lang="en-US" sz="1400" dirty="0" err="1">
                <a:solidFill>
                  <a:srgbClr val="C00000"/>
                </a:solidFill>
              </a:rPr>
              <a:t>vanAnrooy</a:t>
            </a:r>
            <a:r>
              <a:rPr lang="en-US" sz="1400" dirty="0">
                <a:solidFill>
                  <a:srgbClr val="C00000"/>
                </a:solidFill>
              </a:rPr>
              <a:t> (WECAFC), Laverne Walker (CLME+ PCU), Milton Haughton (CRFM), Patrick Debels (CLME+ PCU)  - First CLME+ PSC 2016</a:t>
            </a:r>
          </a:p>
        </p:txBody>
      </p:sp>
    </p:spTree>
    <p:extLst>
      <p:ext uri="{BB962C8B-B14F-4D97-AF65-F5344CB8AC3E}">
        <p14:creationId xmlns:p14="http://schemas.microsoft.com/office/powerpoint/2010/main" val="295716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89897" y="671509"/>
            <a:ext cx="5209953" cy="1323439"/>
          </a:xfrm>
          <a:prstGeom prst="rect">
            <a:avLst/>
          </a:prstGeom>
          <a:solidFill>
            <a:srgbClr val="FF0000"/>
          </a:solidFill>
        </p:spPr>
        <p:txBody>
          <a:bodyPr wrap="square" rtlCol="0">
            <a:spAutoFit/>
          </a:bodyPr>
          <a:lstStyle/>
          <a:p>
            <a:r>
              <a:rPr lang="en-GB" sz="2000" b="1" dirty="0">
                <a:solidFill>
                  <a:srgbClr val="FFC000"/>
                </a:solidFill>
              </a:rPr>
              <a:t>Seven meetings of the Interim Coordination Mechanism for Sustainable Fisheries  </a:t>
            </a:r>
            <a:endParaRPr lang="en-US" sz="2000" b="1" dirty="0">
              <a:solidFill>
                <a:srgbClr val="FFC000"/>
              </a:solidFill>
            </a:endParaRPr>
          </a:p>
          <a:p>
            <a:endParaRPr lang="en-US" sz="2000" b="1" dirty="0">
              <a:solidFill>
                <a:srgbClr val="FFC000"/>
              </a:solidFill>
            </a:endParaRPr>
          </a:p>
          <a:p>
            <a:r>
              <a:rPr lang="en-US" sz="2000" b="1" dirty="0">
                <a:solidFill>
                  <a:srgbClr val="FFC000"/>
                </a:solidFill>
              </a:rPr>
              <a:t>Last Meeting: March 2018</a:t>
            </a:r>
          </a:p>
        </p:txBody>
      </p:sp>
      <p:sp>
        <p:nvSpPr>
          <p:cNvPr id="2" name="TextBox 1"/>
          <p:cNvSpPr txBox="1"/>
          <p:nvPr/>
        </p:nvSpPr>
        <p:spPr>
          <a:xfrm>
            <a:off x="175437" y="148856"/>
            <a:ext cx="5550195" cy="830997"/>
          </a:xfrm>
          <a:prstGeom prst="rect">
            <a:avLst/>
          </a:prstGeom>
          <a:solidFill>
            <a:srgbClr val="0070C0"/>
          </a:solidFill>
        </p:spPr>
        <p:txBody>
          <a:bodyPr wrap="square" rtlCol="0">
            <a:spAutoFit/>
          </a:bodyPr>
          <a:lstStyle/>
          <a:p>
            <a:r>
              <a:rPr lang="en-US" sz="2400" b="1" dirty="0">
                <a:solidFill>
                  <a:schemeClr val="bg1"/>
                </a:solidFill>
              </a:rPr>
              <a:t>Status Fisheries Interim Coordination Mechanism</a:t>
            </a:r>
          </a:p>
        </p:txBody>
      </p:sp>
      <p:sp>
        <p:nvSpPr>
          <p:cNvPr id="3" name="TextBox 2"/>
          <p:cNvSpPr txBox="1"/>
          <p:nvPr/>
        </p:nvSpPr>
        <p:spPr>
          <a:xfrm>
            <a:off x="388086" y="2089304"/>
            <a:ext cx="11366205" cy="3785652"/>
          </a:xfrm>
          <a:prstGeom prst="rect">
            <a:avLst/>
          </a:prstGeom>
          <a:solidFill>
            <a:schemeClr val="accent4">
              <a:lumMod val="20000"/>
              <a:lumOff val="80000"/>
            </a:schemeClr>
          </a:solidFill>
        </p:spPr>
        <p:txBody>
          <a:bodyPr wrap="square" numCol="2" rtlCol="0">
            <a:spAutoFit/>
          </a:bodyPr>
          <a:lstStyle/>
          <a:p>
            <a:r>
              <a:rPr lang="en-US" sz="2000" b="1" dirty="0">
                <a:solidFill>
                  <a:srgbClr val="C00000"/>
                </a:solidFill>
              </a:rPr>
              <a:t>Issues Discussed During Meetings:</a:t>
            </a:r>
          </a:p>
          <a:p>
            <a:endParaRPr lang="en-US" sz="2000" dirty="0">
              <a:solidFill>
                <a:srgbClr val="C00000"/>
              </a:solidFill>
            </a:endParaRPr>
          </a:p>
          <a:p>
            <a:pPr marL="285750" indent="-285750">
              <a:buFont typeface="Arial" panose="020B0604020202020204" pitchFamily="34" charset="0"/>
              <a:buChar char="•"/>
            </a:pPr>
            <a:r>
              <a:rPr lang="en-US" sz="2000" dirty="0">
                <a:solidFill>
                  <a:srgbClr val="C00000"/>
                </a:solidFill>
              </a:rPr>
              <a:t>Review and update of Fisheries ICM Work Plan including:</a:t>
            </a:r>
          </a:p>
          <a:p>
            <a:pPr marL="742950" lvl="1" indent="-285750">
              <a:buFont typeface="Arial" panose="020B0604020202020204" pitchFamily="34" charset="0"/>
              <a:buChar char="•"/>
            </a:pPr>
            <a:r>
              <a:rPr lang="en-US" sz="2000" dirty="0">
                <a:solidFill>
                  <a:srgbClr val="C00000"/>
                </a:solidFill>
              </a:rPr>
              <a:t>Queen Conch</a:t>
            </a:r>
          </a:p>
          <a:p>
            <a:pPr marL="742950" lvl="1" indent="-285750">
              <a:buFont typeface="Arial" panose="020B0604020202020204" pitchFamily="34" charset="0"/>
              <a:buChar char="•"/>
            </a:pPr>
            <a:r>
              <a:rPr lang="en-US" sz="2000" dirty="0">
                <a:solidFill>
                  <a:srgbClr val="C00000"/>
                </a:solidFill>
              </a:rPr>
              <a:t>Spiny Lobster</a:t>
            </a:r>
          </a:p>
          <a:p>
            <a:pPr marL="742950" lvl="1" indent="-285750">
              <a:buFont typeface="Arial" panose="020B0604020202020204" pitchFamily="34" charset="0"/>
              <a:buChar char="•"/>
            </a:pPr>
            <a:r>
              <a:rPr lang="en-US" sz="2000" dirty="0">
                <a:solidFill>
                  <a:srgbClr val="C00000"/>
                </a:solidFill>
              </a:rPr>
              <a:t>Sharks and Rays</a:t>
            </a:r>
          </a:p>
          <a:p>
            <a:pPr marL="742950" lvl="1" indent="-285750">
              <a:buFont typeface="Arial" panose="020B0604020202020204" pitchFamily="34" charset="0"/>
              <a:buChar char="•"/>
            </a:pPr>
            <a:r>
              <a:rPr lang="en-US" sz="2000" dirty="0">
                <a:solidFill>
                  <a:srgbClr val="C00000"/>
                </a:solidFill>
              </a:rPr>
              <a:t>Spawning Aggregations </a:t>
            </a:r>
          </a:p>
          <a:p>
            <a:pPr marL="742950" lvl="1" indent="-285750">
              <a:buFont typeface="Arial" panose="020B0604020202020204" pitchFamily="34" charset="0"/>
              <a:buChar char="•"/>
            </a:pPr>
            <a:r>
              <a:rPr lang="en-US" sz="2000" dirty="0">
                <a:solidFill>
                  <a:srgbClr val="C00000"/>
                </a:solidFill>
              </a:rPr>
              <a:t>Climate Change &amp; Disaster Risk Reduction</a:t>
            </a:r>
          </a:p>
          <a:p>
            <a:pPr marL="742950" lvl="1" indent="-285750">
              <a:buFont typeface="Arial" panose="020B0604020202020204" pitchFamily="34" charset="0"/>
              <a:buChar char="•"/>
            </a:pPr>
            <a:endParaRPr lang="en-US" sz="2000" dirty="0">
              <a:solidFill>
                <a:srgbClr val="C00000"/>
              </a:solidFill>
            </a:endParaRPr>
          </a:p>
          <a:p>
            <a:pPr marL="742950" lvl="1" indent="-285750">
              <a:buFont typeface="Arial" panose="020B0604020202020204" pitchFamily="34" charset="0"/>
              <a:buChar char="•"/>
            </a:pPr>
            <a:endParaRPr lang="en-US" sz="2000" dirty="0">
              <a:solidFill>
                <a:srgbClr val="C00000"/>
              </a:solidFill>
            </a:endParaRPr>
          </a:p>
          <a:p>
            <a:pPr marL="742950" lvl="1"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r>
              <a:rPr lang="en-US" sz="2000" dirty="0">
                <a:solidFill>
                  <a:srgbClr val="C00000"/>
                </a:solidFill>
              </a:rPr>
              <a:t>Status 3 fisheries  CLME+ sub-projects</a:t>
            </a:r>
          </a:p>
          <a:p>
            <a:pPr marL="285750" indent="-285750">
              <a:buFont typeface="Arial" panose="020B0604020202020204" pitchFamily="34" charset="0"/>
              <a:buChar char="•"/>
            </a:pPr>
            <a:r>
              <a:rPr lang="en-US" sz="2000" dirty="0">
                <a:solidFill>
                  <a:srgbClr val="C00000"/>
                </a:solidFill>
              </a:rPr>
              <a:t>Illegal Unreported and Unregulated Regional Strategy and Action Plan</a:t>
            </a:r>
          </a:p>
          <a:p>
            <a:pPr marL="285750" indent="-285750">
              <a:buFont typeface="Arial" panose="020B0604020202020204" pitchFamily="34" charset="0"/>
              <a:buChar char="•"/>
            </a:pPr>
            <a:r>
              <a:rPr lang="en-US" sz="2000" dirty="0">
                <a:solidFill>
                  <a:srgbClr val="C00000"/>
                </a:solidFill>
              </a:rPr>
              <a:t>Reorientation of WECAFC </a:t>
            </a:r>
          </a:p>
          <a:p>
            <a:pPr marL="285750" indent="-285750">
              <a:buFont typeface="Arial" panose="020B0604020202020204" pitchFamily="34" charset="0"/>
              <a:buChar char="•"/>
            </a:pPr>
            <a:r>
              <a:rPr lang="en-US" sz="2000" dirty="0">
                <a:solidFill>
                  <a:srgbClr val="C00000"/>
                </a:solidFill>
              </a:rPr>
              <a:t>Decision to launch process to establish an RFMO</a:t>
            </a:r>
          </a:p>
          <a:p>
            <a:pPr marL="285750" indent="-285750">
              <a:buFont typeface="Arial" panose="020B0604020202020204" pitchFamily="34" charset="0"/>
              <a:buChar char="•"/>
            </a:pPr>
            <a:r>
              <a:rPr lang="en-US" sz="2000" dirty="0">
                <a:solidFill>
                  <a:srgbClr val="C00000"/>
                </a:solidFill>
              </a:rPr>
              <a:t>Joint CRFM-OSPESCA Ministerial Meeting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4779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5786" y="1892596"/>
            <a:ext cx="8989828" cy="2215991"/>
          </a:xfrm>
          <a:prstGeom prst="rect">
            <a:avLst/>
          </a:prstGeom>
          <a:noFill/>
        </p:spPr>
        <p:txBody>
          <a:bodyPr wrap="square" rtlCol="0">
            <a:spAutoFit/>
          </a:bodyPr>
          <a:lstStyle/>
          <a:p>
            <a:r>
              <a:rPr lang="en-US" sz="2400" b="1" i="1" dirty="0"/>
              <a:t>The CLME+ Project Steering Committee is invited to (a) acknowledge the work of the Interim Coordination Mechanism for Sustainable Fisheries and (b) express the continued support for the Interim Coordination Mechanism for Sustainable Fisheries</a:t>
            </a:r>
            <a:endParaRPr lang="en-US" sz="2400" dirty="0"/>
          </a:p>
          <a:p>
            <a:endParaRPr lang="en-US" sz="2400" dirty="0"/>
          </a:p>
          <a:p>
            <a:endParaRPr lang="en-US" dirty="0"/>
          </a:p>
        </p:txBody>
      </p:sp>
      <p:sp>
        <p:nvSpPr>
          <p:cNvPr id="3" name="TextBox 2"/>
          <p:cNvSpPr txBox="1"/>
          <p:nvPr/>
        </p:nvSpPr>
        <p:spPr>
          <a:xfrm>
            <a:off x="271130" y="111649"/>
            <a:ext cx="3710763" cy="584775"/>
          </a:xfrm>
          <a:prstGeom prst="rect">
            <a:avLst/>
          </a:prstGeom>
          <a:solidFill>
            <a:srgbClr val="0070C0"/>
          </a:solidFill>
        </p:spPr>
        <p:txBody>
          <a:bodyPr wrap="square" rtlCol="0">
            <a:spAutoFit/>
          </a:bodyPr>
          <a:lstStyle/>
          <a:p>
            <a:r>
              <a:rPr lang="en-US" sz="3200" b="1" dirty="0">
                <a:solidFill>
                  <a:schemeClr val="bg1"/>
                </a:solidFill>
              </a:rPr>
              <a:t>Action Required</a:t>
            </a:r>
            <a:endParaRPr lang="en-US" sz="3200" dirty="0">
              <a:solidFill>
                <a:schemeClr val="bg1"/>
              </a:solidFill>
            </a:endParaRPr>
          </a:p>
        </p:txBody>
      </p:sp>
    </p:spTree>
    <p:extLst>
      <p:ext uri="{BB962C8B-B14F-4D97-AF65-F5344CB8AC3E}">
        <p14:creationId xmlns:p14="http://schemas.microsoft.com/office/powerpoint/2010/main" val="284793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411E4D8-83BA-2D4F-A594-4B9091E9405C}"/>
              </a:ext>
            </a:extLst>
          </p:cNvPr>
          <p:cNvPicPr>
            <a:picLocks noGrp="1" noChangeAspect="1"/>
          </p:cNvPicPr>
          <p:nvPr>
            <p:ph type="pic" sz="quarter" idx="10"/>
          </p:nvPr>
        </p:nvPicPr>
        <p:blipFill>
          <a:blip r:embed="rId2"/>
          <a:srcRect t="34201" b="34201"/>
          <a:stretch>
            <a:fillRect/>
          </a:stretch>
        </p:blipFill>
        <p:spPr/>
      </p:pic>
      <p:sp>
        <p:nvSpPr>
          <p:cNvPr id="3" name="Text Placeholder 2">
            <a:extLst>
              <a:ext uri="{FF2B5EF4-FFF2-40B4-BE49-F238E27FC236}">
                <a16:creationId xmlns:a16="http://schemas.microsoft.com/office/drawing/2014/main" id="{EB022576-E217-AA44-B00F-9F8ECF6DD0C0}"/>
              </a:ext>
            </a:extLst>
          </p:cNvPr>
          <p:cNvSpPr>
            <a:spLocks noGrp="1"/>
          </p:cNvSpPr>
          <p:nvPr>
            <p:ph type="body" sz="quarter" idx="11"/>
          </p:nvPr>
        </p:nvSpPr>
        <p:spPr>
          <a:solidFill>
            <a:srgbClr val="7F7F7F">
              <a:alpha val="50000"/>
            </a:srgbClr>
          </a:solidFill>
          <a:ln>
            <a:noFill/>
          </a:ln>
        </p:spPr>
        <p:txBody>
          <a:bodyPr/>
          <a:lstStyle/>
          <a:p>
            <a:r>
              <a:rPr lang="en-US" sz="3600" b="1" dirty="0"/>
              <a:t>Thank You</a:t>
            </a:r>
          </a:p>
        </p:txBody>
      </p:sp>
      <p:sp>
        <p:nvSpPr>
          <p:cNvPr id="5" name="TextBox 4">
            <a:extLst>
              <a:ext uri="{FF2B5EF4-FFF2-40B4-BE49-F238E27FC236}">
                <a16:creationId xmlns:a16="http://schemas.microsoft.com/office/drawing/2014/main" id="{A456C655-C6A6-A240-B643-4DB5169AA4F7}"/>
              </a:ext>
            </a:extLst>
          </p:cNvPr>
          <p:cNvSpPr txBox="1"/>
          <p:nvPr/>
        </p:nvSpPr>
        <p:spPr bwMode="auto">
          <a:xfrm>
            <a:off x="3022464" y="6506838"/>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LME’s</a:t>
            </a:r>
            <a:r>
              <a:rPr lang="es-CO" sz="925" b="1" i="1" dirty="0">
                <a:solidFill>
                  <a:schemeClr val="tx1">
                    <a:lumMod val="50000"/>
                    <a:lumOff val="50000"/>
                  </a:schemeClr>
                </a:solidFill>
                <a:latin typeface="Avenir Heavy" charset="0"/>
                <a:ea typeface="Avenir Heavy" charset="0"/>
                <a:cs typeface="Avenir Heavy" charset="0"/>
              </a:rPr>
              <a:t> (2015-2020)</a:t>
            </a:r>
            <a:endParaRPr lang="en-US" sz="925" b="1" i="1" dirty="0">
              <a:solidFill>
                <a:schemeClr val="tx1">
                  <a:lumMod val="50000"/>
                  <a:lumOff val="50000"/>
                </a:schemeClr>
              </a:solidFill>
              <a:latin typeface="Avenir Heavy" charset="0"/>
              <a:ea typeface="Avenir Heavy" charset="0"/>
              <a:cs typeface="Avenir Heavy" charset="0"/>
            </a:endParaRPr>
          </a:p>
        </p:txBody>
      </p:sp>
      <p:sp>
        <p:nvSpPr>
          <p:cNvPr id="7" name="Rectangle 6">
            <a:extLst>
              <a:ext uri="{FF2B5EF4-FFF2-40B4-BE49-F238E27FC236}">
                <a16:creationId xmlns:a16="http://schemas.microsoft.com/office/drawing/2014/main" id="{F71A6B7D-77F7-DF4B-A9DD-136A85709D83}"/>
              </a:ext>
            </a:extLst>
          </p:cNvPr>
          <p:cNvSpPr/>
          <p:nvPr/>
        </p:nvSpPr>
        <p:spPr>
          <a:xfrm>
            <a:off x="7371136" y="472487"/>
            <a:ext cx="4530407" cy="290849"/>
          </a:xfrm>
          <a:prstGeom prst="rect">
            <a:avLst/>
          </a:prstGeom>
        </p:spPr>
        <p:txBody>
          <a:bodyPr wrap="none">
            <a:spAutoFit/>
          </a:bodyPr>
          <a:lstStyle/>
          <a:p>
            <a:pPr algn="r">
              <a:lnSpc>
                <a:spcPct val="114000"/>
              </a:lnSpc>
              <a:spcBef>
                <a:spcPts val="0"/>
              </a:spcBef>
              <a:spcAft>
                <a:spcPts val="900"/>
              </a:spcAft>
              <a:defRPr/>
            </a:pPr>
            <a:r>
              <a:rPr lang="en-US" sz="1200" b="1" dirty="0">
                <a:solidFill>
                  <a:schemeClr val="bg1"/>
                </a:solidFill>
                <a:ea typeface="Calibri" panose="020F0502020204030204" pitchFamily="34" charset="0"/>
                <a:cs typeface="Times New Roman" panose="02020603050405020304" pitchFamily="18" charset="0"/>
              </a:rPr>
              <a:t>Mid-Term Project Steering Committee Meeting, 18-20 June, Panama</a:t>
            </a:r>
          </a:p>
        </p:txBody>
      </p:sp>
    </p:spTree>
    <p:extLst>
      <p:ext uri="{BB962C8B-B14F-4D97-AF65-F5344CB8AC3E}">
        <p14:creationId xmlns:p14="http://schemas.microsoft.com/office/powerpoint/2010/main" val="2949541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341</Words>
  <Application>Microsoft Macintosh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ArialUnicodeMS</vt:lpstr>
      <vt:lpstr>MS PGothic</vt:lpstr>
      <vt:lpstr>Arial</vt:lpstr>
      <vt:lpstr>Avenir Book</vt:lpstr>
      <vt:lpstr>Avenir Heavy</vt:lpstr>
      <vt:lpstr>Avenir Heavy Oblique</vt:lpstr>
      <vt:lpstr>Avenir Medium</vt:lpstr>
      <vt:lpstr>Calibri</vt:lpstr>
      <vt:lpstr>LucidaGrande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Soporte Operadora Ming</dc:creator>
  <cp:lastModifiedBy>Soporte Operadora Ming</cp:lastModifiedBy>
  <cp:revision>18</cp:revision>
  <dcterms:created xsi:type="dcterms:W3CDTF">2018-04-14T02:05:29Z</dcterms:created>
  <dcterms:modified xsi:type="dcterms:W3CDTF">2018-06-13T11:45:34Z</dcterms:modified>
</cp:coreProperties>
</file>