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2" r:id="rId3"/>
    <p:sldId id="263" r:id="rId4"/>
    <p:sldId id="264" r:id="rId5"/>
    <p:sldId id="265" r:id="rId6"/>
    <p:sldId id="266" r:id="rId7"/>
    <p:sldId id="270" r:id="rId8"/>
    <p:sldId id="271" r:id="rId9"/>
    <p:sldId id="258" r:id="rId10"/>
    <p:sldId id="261"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0203"/>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8"/>
    <p:restoredTop sz="94664"/>
  </p:normalViewPr>
  <p:slideViewPr>
    <p:cSldViewPr snapToGrid="0" snapToObjects="1">
      <p:cViewPr varScale="1">
        <p:scale>
          <a:sx n="95" d="100"/>
          <a:sy n="95" d="100"/>
        </p:scale>
        <p:origin x="200" y="6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64AEAE-A296-2745-A83E-AD88C7A1153B}"/>
              </a:ext>
            </a:extLst>
          </p:cNvPr>
          <p:cNvSpPr>
            <a:spLocks noChangeArrowheads="1"/>
          </p:cNvSpPr>
          <p:nvPr userDrawn="1"/>
        </p:nvSpPr>
        <p:spPr bwMode="auto">
          <a:xfrm>
            <a:off x="6815471" y="409834"/>
            <a:ext cx="5376530" cy="404345"/>
          </a:xfrm>
          <a:prstGeom prst="rect">
            <a:avLst/>
          </a:prstGeom>
          <a:solidFill>
            <a:srgbClr val="530203"/>
          </a:solidFill>
          <a:ln>
            <a:noFill/>
          </a:ln>
          <a:effectLst/>
        </p:spPr>
        <p:txBody>
          <a:bodyPr anchor="ctr"/>
          <a:lstStyle/>
          <a:p>
            <a:pPr algn="ctr" eaLnBrk="1" hangingPunct="1"/>
            <a:endParaRPr lang="en-US" altLang="en-US">
              <a:solidFill>
                <a:srgbClr val="FFFFFF"/>
              </a:solidFill>
              <a:ea typeface="MS PGothic" charset="-128"/>
            </a:endParaRPr>
          </a:p>
        </p:txBody>
      </p:sp>
      <p:sp>
        <p:nvSpPr>
          <p:cNvPr id="3" name="Picture Placeholder 18">
            <a:extLst>
              <a:ext uri="{FF2B5EF4-FFF2-40B4-BE49-F238E27FC236}">
                <a16:creationId xmlns:a16="http://schemas.microsoft.com/office/drawing/2014/main" id="{62075CE6-6930-0D45-B2E8-42F8E03A744F}"/>
              </a:ext>
            </a:extLst>
          </p:cNvPr>
          <p:cNvSpPr>
            <a:spLocks noGrp="1"/>
          </p:cNvSpPr>
          <p:nvPr>
            <p:ph type="pic" sz="quarter" idx="10"/>
          </p:nvPr>
        </p:nvSpPr>
        <p:spPr>
          <a:xfrm>
            <a:off x="-25307" y="1495426"/>
            <a:ext cx="12217307" cy="4885615"/>
          </a:xfrm>
          <a:custGeom>
            <a:avLst/>
            <a:gdLst>
              <a:gd name="connsiteX0" fmla="*/ 0 w 9144000"/>
              <a:gd name="connsiteY0" fmla="*/ 0 h 5522912"/>
              <a:gd name="connsiteX1" fmla="*/ 9144000 w 9144000"/>
              <a:gd name="connsiteY1" fmla="*/ 0 h 5522912"/>
              <a:gd name="connsiteX2" fmla="*/ 9144000 w 9144000"/>
              <a:gd name="connsiteY2" fmla="*/ 5522912 h 5522912"/>
              <a:gd name="connsiteX3" fmla="*/ 0 w 9144000"/>
              <a:gd name="connsiteY3" fmla="*/ 5522912 h 5522912"/>
              <a:gd name="connsiteX4" fmla="*/ 0 w 9144000"/>
              <a:gd name="connsiteY4" fmla="*/ 0 h 5522912"/>
              <a:gd name="connsiteX0" fmla="*/ 0 w 9144000"/>
              <a:gd name="connsiteY0" fmla="*/ 0 h 5522912"/>
              <a:gd name="connsiteX1" fmla="*/ 9144000 w 9144000"/>
              <a:gd name="connsiteY1" fmla="*/ 0 h 5522912"/>
              <a:gd name="connsiteX2" fmla="*/ 9131643 w 9144000"/>
              <a:gd name="connsiteY2" fmla="*/ 4237809 h 5522912"/>
              <a:gd name="connsiteX3" fmla="*/ 0 w 9144000"/>
              <a:gd name="connsiteY3" fmla="*/ 5522912 h 5522912"/>
              <a:gd name="connsiteX4" fmla="*/ 0 w 9144000"/>
              <a:gd name="connsiteY4" fmla="*/ 0 h 5522912"/>
              <a:gd name="connsiteX0" fmla="*/ 0 w 9144000"/>
              <a:gd name="connsiteY0" fmla="*/ 0 h 5522912"/>
              <a:gd name="connsiteX1" fmla="*/ 9144000 w 9144000"/>
              <a:gd name="connsiteY1" fmla="*/ 0 h 5522912"/>
              <a:gd name="connsiteX2" fmla="*/ 9131643 w 9144000"/>
              <a:gd name="connsiteY2" fmla="*/ 4237809 h 5522912"/>
              <a:gd name="connsiteX3" fmla="*/ 0 w 9144000"/>
              <a:gd name="connsiteY3" fmla="*/ 5522912 h 5522912"/>
              <a:gd name="connsiteX4" fmla="*/ 0 w 9144000"/>
              <a:gd name="connsiteY4" fmla="*/ 0 h 5522912"/>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68004"/>
              <a:gd name="connsiteX1" fmla="*/ 9144000 w 9144000"/>
              <a:gd name="connsiteY1" fmla="*/ 0 h 4868004"/>
              <a:gd name="connsiteX2" fmla="*/ 9131643 w 9144000"/>
              <a:gd name="connsiteY2" fmla="*/ 4237809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237809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571441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571441 h 4868004"/>
              <a:gd name="connsiteX3" fmla="*/ 12358 w 9144000"/>
              <a:gd name="connsiteY3" fmla="*/ 4868004 h 4868004"/>
              <a:gd name="connsiteX4" fmla="*/ 0 w 9144000"/>
              <a:gd name="connsiteY4" fmla="*/ 0 h 4868004"/>
              <a:gd name="connsiteX0" fmla="*/ 37334 w 9181334"/>
              <a:gd name="connsiteY0" fmla="*/ 0 h 4707366"/>
              <a:gd name="connsiteX1" fmla="*/ 9181334 w 9181334"/>
              <a:gd name="connsiteY1" fmla="*/ 0 h 4707366"/>
              <a:gd name="connsiteX2" fmla="*/ 9168977 w 9181334"/>
              <a:gd name="connsiteY2" fmla="*/ 4571441 h 4707366"/>
              <a:gd name="connsiteX3" fmla="*/ 265 w 9181334"/>
              <a:gd name="connsiteY3" fmla="*/ 4707366 h 4707366"/>
              <a:gd name="connsiteX4" fmla="*/ 37334 w 9181334"/>
              <a:gd name="connsiteY4" fmla="*/ 0 h 4707366"/>
              <a:gd name="connsiteX0" fmla="*/ 0 w 9193427"/>
              <a:gd name="connsiteY0" fmla="*/ 0 h 4707366"/>
              <a:gd name="connsiteX1" fmla="*/ 9193427 w 9193427"/>
              <a:gd name="connsiteY1" fmla="*/ 0 h 4707366"/>
              <a:gd name="connsiteX2" fmla="*/ 9181070 w 9193427"/>
              <a:gd name="connsiteY2" fmla="*/ 4571441 h 4707366"/>
              <a:gd name="connsiteX3" fmla="*/ 12358 w 9193427"/>
              <a:gd name="connsiteY3" fmla="*/ 4707366 h 4707366"/>
              <a:gd name="connsiteX4" fmla="*/ 0 w 9193427"/>
              <a:gd name="connsiteY4" fmla="*/ 0 h 4707366"/>
              <a:gd name="connsiteX0" fmla="*/ 0 w 9193427"/>
              <a:gd name="connsiteY0" fmla="*/ 0 h 4884333"/>
              <a:gd name="connsiteX1" fmla="*/ 9193427 w 9193427"/>
              <a:gd name="connsiteY1" fmla="*/ 0 h 4884333"/>
              <a:gd name="connsiteX2" fmla="*/ 9181070 w 9193427"/>
              <a:gd name="connsiteY2" fmla="*/ 4571441 h 4884333"/>
              <a:gd name="connsiteX3" fmla="*/ 12358 w 9193427"/>
              <a:gd name="connsiteY3" fmla="*/ 4707366 h 4884333"/>
              <a:gd name="connsiteX4" fmla="*/ 0 w 9193427"/>
              <a:gd name="connsiteY4" fmla="*/ 0 h 4884333"/>
              <a:gd name="connsiteX0" fmla="*/ 0 w 9193427"/>
              <a:gd name="connsiteY0" fmla="*/ 0 h 4868795"/>
              <a:gd name="connsiteX1" fmla="*/ 9193427 w 9193427"/>
              <a:gd name="connsiteY1" fmla="*/ 0 h 4868795"/>
              <a:gd name="connsiteX2" fmla="*/ 9181070 w 9193427"/>
              <a:gd name="connsiteY2" fmla="*/ 4571441 h 4868795"/>
              <a:gd name="connsiteX3" fmla="*/ 12358 w 9193427"/>
              <a:gd name="connsiteY3" fmla="*/ 4707366 h 4868795"/>
              <a:gd name="connsiteX4" fmla="*/ 0 w 9193427"/>
              <a:gd name="connsiteY4" fmla="*/ 0 h 4868795"/>
              <a:gd name="connsiteX0" fmla="*/ 0 w 9193427"/>
              <a:gd name="connsiteY0" fmla="*/ 0 h 4907393"/>
              <a:gd name="connsiteX1" fmla="*/ 9193427 w 9193427"/>
              <a:gd name="connsiteY1" fmla="*/ 0 h 4907393"/>
              <a:gd name="connsiteX2" fmla="*/ 9181070 w 9193427"/>
              <a:gd name="connsiteY2" fmla="*/ 4571441 h 4907393"/>
              <a:gd name="connsiteX3" fmla="*/ 12358 w 9193427"/>
              <a:gd name="connsiteY3" fmla="*/ 4707366 h 4907393"/>
              <a:gd name="connsiteX4" fmla="*/ 0 w 9193427"/>
              <a:gd name="connsiteY4" fmla="*/ 0 h 4907393"/>
              <a:gd name="connsiteX0" fmla="*/ 1188 w 9194615"/>
              <a:gd name="connsiteY0" fmla="*/ 0 h 4885615"/>
              <a:gd name="connsiteX1" fmla="*/ 9194615 w 9194615"/>
              <a:gd name="connsiteY1" fmla="*/ 0 h 4885615"/>
              <a:gd name="connsiteX2" fmla="*/ 9182258 w 9194615"/>
              <a:gd name="connsiteY2" fmla="*/ 4571441 h 4885615"/>
              <a:gd name="connsiteX3" fmla="*/ 1189 w 9194615"/>
              <a:gd name="connsiteY3" fmla="*/ 4682652 h 4885615"/>
              <a:gd name="connsiteX4" fmla="*/ 1188 w 9194615"/>
              <a:gd name="connsiteY4" fmla="*/ 0 h 488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4615" h="4885615">
                <a:moveTo>
                  <a:pt x="1188" y="0"/>
                </a:moveTo>
                <a:lnTo>
                  <a:pt x="9194615" y="0"/>
                </a:lnTo>
                <a:lnTo>
                  <a:pt x="9182258" y="4571441"/>
                </a:lnTo>
                <a:cubicBezTo>
                  <a:pt x="4717351" y="4060696"/>
                  <a:pt x="2353092" y="5366394"/>
                  <a:pt x="1189" y="4682652"/>
                </a:cubicBezTo>
                <a:cubicBezTo>
                  <a:pt x="-2930" y="3059984"/>
                  <a:pt x="5307" y="1622668"/>
                  <a:pt x="1188" y="0"/>
                </a:cubicBezTo>
                <a:close/>
              </a:path>
            </a:pathLst>
          </a:custGeom>
        </p:spPr>
        <p:txBody>
          <a:bodyPr/>
          <a:lstStyle>
            <a:lvl1pPr marL="0" indent="0" algn="ctr">
              <a:buNone/>
              <a:defRPr>
                <a:ln>
                  <a:noFill/>
                </a:ln>
                <a:solidFill>
                  <a:schemeClr val="bg1">
                    <a:lumMod val="50000"/>
                  </a:schemeClr>
                </a:solidFill>
              </a:defRPr>
            </a:lvl1pPr>
          </a:lstStyle>
          <a:p>
            <a:endParaRPr lang="en-US" dirty="0"/>
          </a:p>
        </p:txBody>
      </p:sp>
    </p:spTree>
    <p:extLst>
      <p:ext uri="{BB962C8B-B14F-4D97-AF65-F5344CB8AC3E}">
        <p14:creationId xmlns:p14="http://schemas.microsoft.com/office/powerpoint/2010/main" val="627624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EE69991F-21E0-2C4E-98EB-9E96A39D3C40}"/>
              </a:ext>
            </a:extLst>
          </p:cNvPr>
          <p:cNvSpPr>
            <a:spLocks noChangeArrowheads="1"/>
          </p:cNvSpPr>
          <p:nvPr userDrawn="1"/>
        </p:nvSpPr>
        <p:spPr bwMode="auto">
          <a:xfrm>
            <a:off x="-20638" y="5630870"/>
            <a:ext cx="12212638" cy="1227137"/>
          </a:xfrm>
          <a:custGeom>
            <a:avLst/>
            <a:gdLst>
              <a:gd name="T0" fmla="*/ 22350 w 22351"/>
              <a:gd name="T1" fmla="*/ 2546 h 2552"/>
              <a:gd name="T2" fmla="*/ 22350 w 22351"/>
              <a:gd name="T3" fmla="*/ 573 h 2552"/>
              <a:gd name="T4" fmla="*/ 8446 w 22351"/>
              <a:gd name="T5" fmla="*/ 905 h 2552"/>
              <a:gd name="T6" fmla="*/ 0 w 22351"/>
              <a:gd name="T7" fmla="*/ 662 h 2552"/>
              <a:gd name="T8" fmla="*/ 0 w 22351"/>
              <a:gd name="T9" fmla="*/ 2551 h 2552"/>
              <a:gd name="T10" fmla="*/ 22350 w 22351"/>
              <a:gd name="T11" fmla="*/ 2546 h 2552"/>
            </a:gdLst>
            <a:ahLst/>
            <a:cxnLst>
              <a:cxn ang="0">
                <a:pos x="T0" y="T1"/>
              </a:cxn>
              <a:cxn ang="0">
                <a:pos x="T2" y="T3"/>
              </a:cxn>
              <a:cxn ang="0">
                <a:pos x="T4" y="T5"/>
              </a:cxn>
              <a:cxn ang="0">
                <a:pos x="T6" y="T7"/>
              </a:cxn>
              <a:cxn ang="0">
                <a:pos x="T8" y="T9"/>
              </a:cxn>
              <a:cxn ang="0">
                <a:pos x="T10" y="T11"/>
              </a:cxn>
            </a:cxnLst>
            <a:rect l="0" t="0" r="r" b="b"/>
            <a:pathLst>
              <a:path w="22351" h="2552">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chemeClr val="bg1">
              <a:lumMod val="85000"/>
            </a:schemeClr>
          </a:solidFill>
          <a:ln>
            <a:noFill/>
          </a:ln>
          <a:effectLst/>
        </p:spPr>
        <p:txBody>
          <a:bodyPr wrap="none" anchor="ctr"/>
          <a:lstStyle/>
          <a:p>
            <a:pPr>
              <a:defRPr/>
            </a:pPr>
            <a:endParaRPr lang="en-US">
              <a:ea typeface="MS PGothic" charset="0"/>
              <a:cs typeface="MS PGothic" charset="0"/>
            </a:endParaRPr>
          </a:p>
        </p:txBody>
      </p:sp>
      <p:pic>
        <p:nvPicPr>
          <p:cNvPr id="8" name="Picture 7">
            <a:extLst>
              <a:ext uri="{FF2B5EF4-FFF2-40B4-BE49-F238E27FC236}">
                <a16:creationId xmlns:a16="http://schemas.microsoft.com/office/drawing/2014/main" id="{4C8C2EEE-B7B8-804D-9C6B-D15002BFE36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2968" y="5976944"/>
            <a:ext cx="176371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69E918C3-EA56-B144-BC11-04C6435ACC87}"/>
              </a:ext>
            </a:extLst>
          </p:cNvPr>
          <p:cNvSpPr>
            <a:spLocks noChangeArrowheads="1"/>
          </p:cNvSpPr>
          <p:nvPr userDrawn="1"/>
        </p:nvSpPr>
        <p:spPr bwMode="auto">
          <a:xfrm>
            <a:off x="7256745" y="409829"/>
            <a:ext cx="4935255" cy="181188"/>
          </a:xfrm>
          <a:prstGeom prst="rect">
            <a:avLst/>
          </a:prstGeom>
          <a:solidFill>
            <a:srgbClr val="530203"/>
          </a:solidFill>
          <a:ln>
            <a:noFill/>
          </a:ln>
          <a:effectLst/>
        </p:spPr>
        <p:txBody>
          <a:bodyPr anchor="ctr"/>
          <a:lstStyle/>
          <a:p>
            <a:pPr algn="ctr" eaLnBrk="1" hangingPunct="1"/>
            <a:endParaRPr lang="en-US" altLang="en-US">
              <a:solidFill>
                <a:srgbClr val="FFFFFF"/>
              </a:solidFill>
              <a:ea typeface="MS PGothic" charset="-128"/>
            </a:endParaRPr>
          </a:p>
        </p:txBody>
      </p:sp>
      <p:sp>
        <p:nvSpPr>
          <p:cNvPr id="10" name="Picture Placeholder 18">
            <a:extLst>
              <a:ext uri="{FF2B5EF4-FFF2-40B4-BE49-F238E27FC236}">
                <a16:creationId xmlns:a16="http://schemas.microsoft.com/office/drawing/2014/main" id="{0B6A4498-210B-194F-AE21-8AAE1B479421}"/>
              </a:ext>
            </a:extLst>
          </p:cNvPr>
          <p:cNvSpPr>
            <a:spLocks noGrp="1"/>
          </p:cNvSpPr>
          <p:nvPr>
            <p:ph type="pic" sz="quarter" idx="10"/>
          </p:nvPr>
        </p:nvSpPr>
        <p:spPr>
          <a:xfrm>
            <a:off x="2066948" y="1865312"/>
            <a:ext cx="3244032" cy="3245852"/>
          </a:xfrm>
          <a:prstGeom prst="ellipse">
            <a:avLst/>
          </a:prstGeom>
        </p:spPr>
        <p:txBody>
          <a:bodyPr/>
          <a:lstStyle>
            <a:lvl1pPr marL="0" indent="0" algn="ctr">
              <a:buNone/>
              <a:defRPr sz="1400" b="0" i="0">
                <a:solidFill>
                  <a:schemeClr val="bg1">
                    <a:lumMod val="65000"/>
                  </a:schemeClr>
                </a:solidFill>
                <a:latin typeface="Avenir Medium" charset="0"/>
                <a:ea typeface="Avenir Medium" charset="0"/>
                <a:cs typeface="Avenir Medium" charset="0"/>
              </a:defRPr>
            </a:lvl1pPr>
          </a:lstStyle>
          <a:p>
            <a:pPr lvl="0"/>
            <a:r>
              <a:rPr lang="en-US" noProof="0" dirty="0"/>
              <a:t>Drag picture to placeholder or click icon to add</a:t>
            </a:r>
          </a:p>
        </p:txBody>
      </p:sp>
      <p:sp>
        <p:nvSpPr>
          <p:cNvPr id="11" name="Text Placeholder 2">
            <a:extLst>
              <a:ext uri="{FF2B5EF4-FFF2-40B4-BE49-F238E27FC236}">
                <a16:creationId xmlns:a16="http://schemas.microsoft.com/office/drawing/2014/main" id="{B5E68CFC-BA83-6544-BAFB-D775DB71DE1E}"/>
              </a:ext>
            </a:extLst>
          </p:cNvPr>
          <p:cNvSpPr>
            <a:spLocks noGrp="1"/>
          </p:cNvSpPr>
          <p:nvPr>
            <p:ph type="body" sz="quarter" idx="11" hasCustomPrompt="1"/>
          </p:nvPr>
        </p:nvSpPr>
        <p:spPr>
          <a:xfrm>
            <a:off x="5674943" y="1865312"/>
            <a:ext cx="4518025" cy="3245852"/>
          </a:xfrm>
          <a:prstGeom prst="rect">
            <a:avLst/>
          </a:prstGeom>
        </p:spPr>
        <p:txBody>
          <a:bodyPr/>
          <a:lstStyle>
            <a:lvl1pPr marL="0" indent="0">
              <a:lnSpc>
                <a:spcPts val="4000"/>
              </a:lnSpc>
              <a:spcBef>
                <a:spcPts val="0"/>
              </a:spcBef>
              <a:spcAft>
                <a:spcPts val="400"/>
              </a:spcAft>
              <a:buFontTx/>
              <a:buNone/>
              <a:defRPr sz="3000" b="1" i="0">
                <a:solidFill>
                  <a:schemeClr val="tx1">
                    <a:lumMod val="65000"/>
                    <a:lumOff val="35000"/>
                  </a:schemeClr>
                </a:solidFill>
                <a:latin typeface="Avenir Heavy" charset="0"/>
                <a:ea typeface="Avenir Heavy" charset="0"/>
                <a:cs typeface="Avenir Heavy" charset="0"/>
              </a:defRPr>
            </a:lvl1pPr>
            <a:lvl2pPr marL="11113" indent="0">
              <a:lnSpc>
                <a:spcPts val="2000"/>
              </a:lnSpc>
              <a:spcBef>
                <a:spcPts val="0"/>
              </a:spcBef>
              <a:spcAft>
                <a:spcPts val="400"/>
              </a:spcAft>
              <a:buFontTx/>
              <a:buNone/>
              <a:tabLst/>
              <a:defRPr sz="2400" b="1" i="1">
                <a:solidFill>
                  <a:schemeClr val="tx1">
                    <a:lumMod val="65000"/>
                    <a:lumOff val="35000"/>
                  </a:schemeClr>
                </a:solidFill>
                <a:latin typeface="Avenir Heavy Oblique" charset="0"/>
                <a:ea typeface="Avenir Heavy Oblique" charset="0"/>
                <a:cs typeface="Avenir Heavy Oblique" charset="0"/>
              </a:defRPr>
            </a:lvl2pPr>
            <a:lvl3pPr marL="11113" indent="0">
              <a:spcBef>
                <a:spcPts val="400"/>
              </a:spcBef>
              <a:buFontTx/>
              <a:buNone/>
              <a:tabLst/>
              <a:defRPr sz="2100" b="0" i="0">
                <a:solidFill>
                  <a:schemeClr val="tx1">
                    <a:lumMod val="65000"/>
                    <a:lumOff val="35000"/>
                  </a:schemeClr>
                </a:solidFill>
                <a:latin typeface="Avenir Medium" charset="0"/>
                <a:ea typeface="Avenir Medium" charset="0"/>
                <a:cs typeface="Avenir Medium" charset="0"/>
              </a:defRPr>
            </a:lvl3pPr>
            <a:lvl4pPr marL="669925" indent="-179388">
              <a:buClr>
                <a:srgbClr val="530303"/>
              </a:buClr>
              <a:buFont typeface="Wingdings" charset="2"/>
              <a:buChar char="§"/>
              <a:tabLst/>
              <a:defRPr sz="1800" b="0" i="0">
                <a:solidFill>
                  <a:schemeClr val="tx1">
                    <a:lumMod val="65000"/>
                    <a:lumOff val="35000"/>
                  </a:schemeClr>
                </a:solidFill>
                <a:latin typeface="Avenir Medium" charset="0"/>
                <a:ea typeface="Avenir Medium" charset="0"/>
                <a:cs typeface="Avenir Medium" charset="0"/>
              </a:defRPr>
            </a:lvl4pPr>
            <a:lvl5pPr marL="849313" indent="-227013">
              <a:buClr>
                <a:srgbClr val="530303"/>
              </a:buClr>
              <a:buSzPct val="150000"/>
              <a:buFont typeface="ArialUnicodeMS" charset="0"/>
              <a:buChar char="▸"/>
              <a:tabLst/>
              <a:defRPr sz="1400" b="0" i="0">
                <a:solidFill>
                  <a:schemeClr val="tx1">
                    <a:lumMod val="65000"/>
                    <a:lumOff val="35000"/>
                  </a:schemeClr>
                </a:solidFill>
                <a:latin typeface="Avenir Medium" charset="0"/>
                <a:ea typeface="Avenir Medium" charset="0"/>
                <a:cs typeface="Avenir Medium" charset="0"/>
              </a:defRPr>
            </a:lvl5pPr>
            <a:lvl6pPr marL="47625" indent="0" algn="ctr">
              <a:buNone/>
              <a:tabLst/>
              <a:defRPr sz="2200" b="1" i="1">
                <a:solidFill>
                  <a:srgbClr val="530303"/>
                </a:solidFill>
                <a:latin typeface="Avenir Heavy Oblique" charset="0"/>
                <a:ea typeface="Avenir Heavy Oblique" charset="0"/>
                <a:cs typeface="Avenir Heavy Oblique" charset="0"/>
              </a:defRPr>
            </a:lvl6pPr>
          </a:lstStyle>
          <a:p>
            <a:pPr lvl="0"/>
            <a:r>
              <a:rPr lang="en-US" dirty="0"/>
              <a:t>Title</a:t>
            </a:r>
          </a:p>
          <a:p>
            <a:pPr lvl="1"/>
            <a:r>
              <a:rPr lang="en-US" dirty="0"/>
              <a:t>Sub-Title</a:t>
            </a:r>
          </a:p>
          <a:p>
            <a:pPr lvl="2"/>
            <a:r>
              <a:rPr lang="en-US" dirty="0"/>
              <a:t>Main text</a:t>
            </a:r>
          </a:p>
          <a:p>
            <a:pPr lvl="3"/>
            <a:r>
              <a:rPr lang="en-US" dirty="0"/>
              <a:t>Fourth level</a:t>
            </a:r>
          </a:p>
          <a:p>
            <a:pPr lvl="4"/>
            <a:r>
              <a:rPr lang="en-US" dirty="0"/>
              <a:t>Fifth level</a:t>
            </a:r>
          </a:p>
          <a:p>
            <a:pPr lvl="5"/>
            <a:r>
              <a:rPr lang="en-US" dirty="0"/>
              <a:t>highlight</a:t>
            </a:r>
          </a:p>
        </p:txBody>
      </p:sp>
    </p:spTree>
    <p:extLst>
      <p:ext uri="{BB962C8B-B14F-4D97-AF65-F5344CB8AC3E}">
        <p14:creationId xmlns:p14="http://schemas.microsoft.com/office/powerpoint/2010/main" val="2298014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F65A00E-F9A0-D843-A45B-D040AC4C111C}"/>
              </a:ext>
            </a:extLst>
          </p:cNvPr>
          <p:cNvSpPr>
            <a:spLocks noChangeArrowheads="1"/>
          </p:cNvSpPr>
          <p:nvPr userDrawn="1"/>
        </p:nvSpPr>
        <p:spPr bwMode="auto">
          <a:xfrm>
            <a:off x="-20638" y="5630870"/>
            <a:ext cx="12212638" cy="1227137"/>
          </a:xfrm>
          <a:custGeom>
            <a:avLst/>
            <a:gdLst>
              <a:gd name="T0" fmla="*/ 22350 w 22351"/>
              <a:gd name="T1" fmla="*/ 2546 h 2552"/>
              <a:gd name="T2" fmla="*/ 22350 w 22351"/>
              <a:gd name="T3" fmla="*/ 573 h 2552"/>
              <a:gd name="T4" fmla="*/ 8446 w 22351"/>
              <a:gd name="T5" fmla="*/ 905 h 2552"/>
              <a:gd name="T6" fmla="*/ 0 w 22351"/>
              <a:gd name="T7" fmla="*/ 662 h 2552"/>
              <a:gd name="T8" fmla="*/ 0 w 22351"/>
              <a:gd name="T9" fmla="*/ 2551 h 2552"/>
              <a:gd name="T10" fmla="*/ 22350 w 22351"/>
              <a:gd name="T11" fmla="*/ 2546 h 2552"/>
            </a:gdLst>
            <a:ahLst/>
            <a:cxnLst>
              <a:cxn ang="0">
                <a:pos x="T0" y="T1"/>
              </a:cxn>
              <a:cxn ang="0">
                <a:pos x="T2" y="T3"/>
              </a:cxn>
              <a:cxn ang="0">
                <a:pos x="T4" y="T5"/>
              </a:cxn>
              <a:cxn ang="0">
                <a:pos x="T6" y="T7"/>
              </a:cxn>
              <a:cxn ang="0">
                <a:pos x="T8" y="T9"/>
              </a:cxn>
              <a:cxn ang="0">
                <a:pos x="T10" y="T11"/>
              </a:cxn>
            </a:cxnLst>
            <a:rect l="0" t="0" r="r" b="b"/>
            <a:pathLst>
              <a:path w="22351" h="2552">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chemeClr val="bg1">
              <a:lumMod val="85000"/>
            </a:schemeClr>
          </a:solidFill>
          <a:ln>
            <a:noFill/>
          </a:ln>
          <a:effectLst/>
        </p:spPr>
        <p:txBody>
          <a:bodyPr wrap="none" anchor="ctr"/>
          <a:lstStyle/>
          <a:p>
            <a:pPr>
              <a:defRPr/>
            </a:pPr>
            <a:endParaRPr lang="en-US">
              <a:ea typeface="MS PGothic" charset="0"/>
              <a:cs typeface="MS PGothic" charset="0"/>
            </a:endParaRPr>
          </a:p>
        </p:txBody>
      </p:sp>
      <p:pic>
        <p:nvPicPr>
          <p:cNvPr id="8" name="Picture 7">
            <a:extLst>
              <a:ext uri="{FF2B5EF4-FFF2-40B4-BE49-F238E27FC236}">
                <a16:creationId xmlns:a16="http://schemas.microsoft.com/office/drawing/2014/main" id="{D9670CBF-2BFF-6444-9B61-921FD0E38E9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2968" y="5976944"/>
            <a:ext cx="176371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1F16BCC1-A724-354C-895A-6E29E09F8928}"/>
              </a:ext>
            </a:extLst>
          </p:cNvPr>
          <p:cNvSpPr>
            <a:spLocks noChangeArrowheads="1"/>
          </p:cNvSpPr>
          <p:nvPr userDrawn="1"/>
        </p:nvSpPr>
        <p:spPr bwMode="auto">
          <a:xfrm>
            <a:off x="7256745" y="409829"/>
            <a:ext cx="4935255" cy="181188"/>
          </a:xfrm>
          <a:prstGeom prst="rect">
            <a:avLst/>
          </a:prstGeom>
          <a:solidFill>
            <a:srgbClr val="530203"/>
          </a:solidFill>
          <a:ln>
            <a:noFill/>
          </a:ln>
          <a:effectLst/>
        </p:spPr>
        <p:txBody>
          <a:bodyPr anchor="ctr"/>
          <a:lstStyle/>
          <a:p>
            <a:pPr algn="ctr" eaLnBrk="1" hangingPunct="1"/>
            <a:endParaRPr lang="en-US" altLang="en-US">
              <a:solidFill>
                <a:srgbClr val="FFFFFF"/>
              </a:solidFill>
              <a:ea typeface="MS PGothic" charset="-128"/>
            </a:endParaRPr>
          </a:p>
        </p:txBody>
      </p:sp>
      <p:sp>
        <p:nvSpPr>
          <p:cNvPr id="10" name="Text Placeholder 2">
            <a:extLst>
              <a:ext uri="{FF2B5EF4-FFF2-40B4-BE49-F238E27FC236}">
                <a16:creationId xmlns:a16="http://schemas.microsoft.com/office/drawing/2014/main" id="{ED59A4F0-4AAC-014F-87A9-A557697C7222}"/>
              </a:ext>
            </a:extLst>
          </p:cNvPr>
          <p:cNvSpPr>
            <a:spLocks noGrp="1"/>
          </p:cNvSpPr>
          <p:nvPr>
            <p:ph type="body" sz="quarter" idx="11" hasCustomPrompt="1"/>
          </p:nvPr>
        </p:nvSpPr>
        <p:spPr>
          <a:xfrm>
            <a:off x="2155711" y="1865312"/>
            <a:ext cx="8037257" cy="3245852"/>
          </a:xfrm>
          <a:prstGeom prst="rect">
            <a:avLst/>
          </a:prstGeom>
        </p:spPr>
        <p:txBody>
          <a:bodyPr/>
          <a:lstStyle>
            <a:lvl1pPr marL="0" indent="0">
              <a:lnSpc>
                <a:spcPts val="4000"/>
              </a:lnSpc>
              <a:spcBef>
                <a:spcPts val="0"/>
              </a:spcBef>
              <a:spcAft>
                <a:spcPts val="400"/>
              </a:spcAft>
              <a:buFontTx/>
              <a:buNone/>
              <a:defRPr sz="3000" b="1" i="0">
                <a:solidFill>
                  <a:schemeClr val="tx1">
                    <a:lumMod val="65000"/>
                    <a:lumOff val="35000"/>
                  </a:schemeClr>
                </a:solidFill>
                <a:latin typeface="Avenir Heavy" charset="0"/>
                <a:ea typeface="Avenir Heavy" charset="0"/>
                <a:cs typeface="Avenir Heavy" charset="0"/>
              </a:defRPr>
            </a:lvl1pPr>
            <a:lvl2pPr marL="11113" indent="0">
              <a:lnSpc>
                <a:spcPts val="2000"/>
              </a:lnSpc>
              <a:spcBef>
                <a:spcPts val="0"/>
              </a:spcBef>
              <a:spcAft>
                <a:spcPts val="400"/>
              </a:spcAft>
              <a:buFontTx/>
              <a:buNone/>
              <a:tabLst/>
              <a:defRPr sz="2400" b="1" i="1">
                <a:solidFill>
                  <a:schemeClr val="tx1">
                    <a:lumMod val="65000"/>
                    <a:lumOff val="35000"/>
                  </a:schemeClr>
                </a:solidFill>
                <a:latin typeface="Avenir Heavy Oblique" charset="0"/>
                <a:ea typeface="Avenir Heavy Oblique" charset="0"/>
                <a:cs typeface="Avenir Heavy Oblique" charset="0"/>
              </a:defRPr>
            </a:lvl2pPr>
            <a:lvl3pPr marL="11113" indent="0">
              <a:spcBef>
                <a:spcPts val="400"/>
              </a:spcBef>
              <a:buFontTx/>
              <a:buNone/>
              <a:tabLst/>
              <a:defRPr sz="2100" b="0" i="0">
                <a:solidFill>
                  <a:schemeClr val="tx1">
                    <a:lumMod val="65000"/>
                    <a:lumOff val="35000"/>
                  </a:schemeClr>
                </a:solidFill>
                <a:latin typeface="Avenir Medium" charset="0"/>
                <a:ea typeface="Avenir Medium" charset="0"/>
                <a:cs typeface="Avenir Medium" charset="0"/>
              </a:defRPr>
            </a:lvl3pPr>
            <a:lvl4pPr marL="669925" indent="-179388">
              <a:buClr>
                <a:srgbClr val="530303"/>
              </a:buClr>
              <a:buFont typeface="Wingdings" charset="2"/>
              <a:buChar char="§"/>
              <a:tabLst/>
              <a:defRPr sz="1800" b="0" i="0">
                <a:solidFill>
                  <a:schemeClr val="tx1">
                    <a:lumMod val="65000"/>
                    <a:lumOff val="35000"/>
                  </a:schemeClr>
                </a:solidFill>
                <a:latin typeface="Avenir Medium" charset="0"/>
                <a:ea typeface="Avenir Medium" charset="0"/>
                <a:cs typeface="Avenir Medium" charset="0"/>
              </a:defRPr>
            </a:lvl4pPr>
            <a:lvl5pPr marL="849313" indent="-227013">
              <a:buClr>
                <a:srgbClr val="530303"/>
              </a:buClr>
              <a:buSzPct val="150000"/>
              <a:buFont typeface="ArialUnicodeMS" charset="0"/>
              <a:buChar char="▸"/>
              <a:tabLst/>
              <a:defRPr sz="1400" b="0" i="0">
                <a:solidFill>
                  <a:schemeClr val="tx1">
                    <a:lumMod val="65000"/>
                    <a:lumOff val="35000"/>
                  </a:schemeClr>
                </a:solidFill>
                <a:latin typeface="Avenir Medium" charset="0"/>
                <a:ea typeface="Avenir Medium" charset="0"/>
                <a:cs typeface="Avenir Medium" charset="0"/>
              </a:defRPr>
            </a:lvl5pPr>
            <a:lvl6pPr marL="47625" indent="0" algn="ctr">
              <a:buNone/>
              <a:tabLst/>
              <a:defRPr sz="2200" b="1" i="1">
                <a:solidFill>
                  <a:srgbClr val="530303"/>
                </a:solidFill>
                <a:latin typeface="Avenir Heavy Oblique" charset="0"/>
                <a:ea typeface="Avenir Heavy Oblique" charset="0"/>
                <a:cs typeface="Avenir Heavy Oblique" charset="0"/>
              </a:defRPr>
            </a:lvl6pPr>
          </a:lstStyle>
          <a:p>
            <a:pPr lvl="0"/>
            <a:r>
              <a:rPr lang="en-US" dirty="0"/>
              <a:t>Title</a:t>
            </a:r>
          </a:p>
          <a:p>
            <a:pPr lvl="1"/>
            <a:r>
              <a:rPr lang="en-US" dirty="0"/>
              <a:t>Sub-Title</a:t>
            </a:r>
          </a:p>
          <a:p>
            <a:pPr lvl="2"/>
            <a:r>
              <a:rPr lang="en-US" dirty="0"/>
              <a:t>Main text</a:t>
            </a:r>
          </a:p>
          <a:p>
            <a:pPr lvl="3"/>
            <a:r>
              <a:rPr lang="en-US" dirty="0"/>
              <a:t>Fourth level</a:t>
            </a:r>
          </a:p>
          <a:p>
            <a:pPr lvl="4"/>
            <a:r>
              <a:rPr lang="en-US" dirty="0"/>
              <a:t>Fifth level</a:t>
            </a:r>
          </a:p>
          <a:p>
            <a:pPr lvl="5"/>
            <a:r>
              <a:rPr lang="en-US" dirty="0"/>
              <a:t>highlight</a:t>
            </a:r>
          </a:p>
        </p:txBody>
      </p:sp>
    </p:spTree>
    <p:extLst>
      <p:ext uri="{BB962C8B-B14F-4D97-AF65-F5344CB8AC3E}">
        <p14:creationId xmlns:p14="http://schemas.microsoft.com/office/powerpoint/2010/main" val="1572714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FD709D3A-CD3B-9744-9022-DF984C3F5CE4}"/>
              </a:ext>
            </a:extLst>
          </p:cNvPr>
          <p:cNvSpPr>
            <a:spLocks noChangeArrowheads="1"/>
          </p:cNvSpPr>
          <p:nvPr userDrawn="1"/>
        </p:nvSpPr>
        <p:spPr bwMode="auto">
          <a:xfrm>
            <a:off x="-20638" y="5630870"/>
            <a:ext cx="12212638" cy="1227137"/>
          </a:xfrm>
          <a:custGeom>
            <a:avLst/>
            <a:gdLst>
              <a:gd name="T0" fmla="*/ 22350 w 22351"/>
              <a:gd name="T1" fmla="*/ 2546 h 2552"/>
              <a:gd name="T2" fmla="*/ 22350 w 22351"/>
              <a:gd name="T3" fmla="*/ 573 h 2552"/>
              <a:gd name="T4" fmla="*/ 8446 w 22351"/>
              <a:gd name="T5" fmla="*/ 905 h 2552"/>
              <a:gd name="T6" fmla="*/ 0 w 22351"/>
              <a:gd name="T7" fmla="*/ 662 h 2552"/>
              <a:gd name="T8" fmla="*/ 0 w 22351"/>
              <a:gd name="T9" fmla="*/ 2551 h 2552"/>
              <a:gd name="T10" fmla="*/ 22350 w 22351"/>
              <a:gd name="T11" fmla="*/ 2546 h 2552"/>
            </a:gdLst>
            <a:ahLst/>
            <a:cxnLst>
              <a:cxn ang="0">
                <a:pos x="T0" y="T1"/>
              </a:cxn>
              <a:cxn ang="0">
                <a:pos x="T2" y="T3"/>
              </a:cxn>
              <a:cxn ang="0">
                <a:pos x="T4" y="T5"/>
              </a:cxn>
              <a:cxn ang="0">
                <a:pos x="T6" y="T7"/>
              </a:cxn>
              <a:cxn ang="0">
                <a:pos x="T8" y="T9"/>
              </a:cxn>
              <a:cxn ang="0">
                <a:pos x="T10" y="T11"/>
              </a:cxn>
            </a:cxnLst>
            <a:rect l="0" t="0" r="r" b="b"/>
            <a:pathLst>
              <a:path w="22351" h="2552">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chemeClr val="bg1">
              <a:lumMod val="85000"/>
            </a:schemeClr>
          </a:solidFill>
          <a:ln>
            <a:noFill/>
          </a:ln>
          <a:effectLst/>
        </p:spPr>
        <p:txBody>
          <a:bodyPr wrap="none" anchor="ctr"/>
          <a:lstStyle/>
          <a:p>
            <a:pPr>
              <a:defRPr/>
            </a:pPr>
            <a:endParaRPr lang="en-US">
              <a:ea typeface="MS PGothic" charset="0"/>
              <a:cs typeface="MS PGothic" charset="0"/>
            </a:endParaRPr>
          </a:p>
        </p:txBody>
      </p:sp>
      <p:pic>
        <p:nvPicPr>
          <p:cNvPr id="9" name="Picture 8">
            <a:extLst>
              <a:ext uri="{FF2B5EF4-FFF2-40B4-BE49-F238E27FC236}">
                <a16:creationId xmlns:a16="http://schemas.microsoft.com/office/drawing/2014/main" id="{E5F8BD90-322F-BA4B-B2DB-7C301196A04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2968" y="5976944"/>
            <a:ext cx="176371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CFE0B9C8-12E9-CF40-BBE2-EA73CC07F8DC}"/>
              </a:ext>
            </a:extLst>
          </p:cNvPr>
          <p:cNvSpPr>
            <a:spLocks noChangeArrowheads="1"/>
          </p:cNvSpPr>
          <p:nvPr userDrawn="1"/>
        </p:nvSpPr>
        <p:spPr bwMode="auto">
          <a:xfrm>
            <a:off x="7256745" y="409829"/>
            <a:ext cx="4935255" cy="181188"/>
          </a:xfrm>
          <a:prstGeom prst="rect">
            <a:avLst/>
          </a:prstGeom>
          <a:solidFill>
            <a:srgbClr val="530203"/>
          </a:solidFill>
          <a:ln>
            <a:noFill/>
          </a:ln>
          <a:effectLst/>
        </p:spPr>
        <p:txBody>
          <a:bodyPr anchor="ctr"/>
          <a:lstStyle/>
          <a:p>
            <a:pPr algn="ctr" eaLnBrk="1" hangingPunct="1"/>
            <a:endParaRPr lang="en-US" altLang="en-US">
              <a:solidFill>
                <a:srgbClr val="FFFFFF"/>
              </a:solidFill>
              <a:ea typeface="MS PGothic" charset="-128"/>
            </a:endParaRPr>
          </a:p>
        </p:txBody>
      </p:sp>
      <p:sp>
        <p:nvSpPr>
          <p:cNvPr id="11" name="Picture Placeholder 18">
            <a:extLst>
              <a:ext uri="{FF2B5EF4-FFF2-40B4-BE49-F238E27FC236}">
                <a16:creationId xmlns:a16="http://schemas.microsoft.com/office/drawing/2014/main" id="{8A869FB4-511F-4B42-8E93-F7DE42EB418E}"/>
              </a:ext>
            </a:extLst>
          </p:cNvPr>
          <p:cNvSpPr>
            <a:spLocks noGrp="1" noChangeAspect="1"/>
          </p:cNvSpPr>
          <p:nvPr>
            <p:ph type="pic" sz="quarter" idx="10"/>
          </p:nvPr>
        </p:nvSpPr>
        <p:spPr>
          <a:xfrm>
            <a:off x="1598125" y="1744891"/>
            <a:ext cx="2700000" cy="2701515"/>
          </a:xfrm>
          <a:prstGeom prst="ellipse">
            <a:avLst/>
          </a:prstGeom>
        </p:spPr>
        <p:txBody>
          <a:bodyPr/>
          <a:lstStyle>
            <a:lvl1pPr marL="0" indent="0" algn="ctr">
              <a:buNone/>
              <a:defRPr sz="2000">
                <a:solidFill>
                  <a:schemeClr val="bg1">
                    <a:lumMod val="50000"/>
                  </a:schemeClr>
                </a:solidFill>
              </a:defRPr>
            </a:lvl1pPr>
          </a:lstStyle>
          <a:p>
            <a:pPr lvl="0"/>
            <a:r>
              <a:rPr lang="en-US" noProof="0" dirty="0"/>
              <a:t>Drag picture to placeholder or click icon to add</a:t>
            </a:r>
          </a:p>
        </p:txBody>
      </p:sp>
      <p:sp>
        <p:nvSpPr>
          <p:cNvPr id="12" name="Picture Placeholder 18">
            <a:extLst>
              <a:ext uri="{FF2B5EF4-FFF2-40B4-BE49-F238E27FC236}">
                <a16:creationId xmlns:a16="http://schemas.microsoft.com/office/drawing/2014/main" id="{C387B05C-17FD-5042-9206-47FF1C55461C}"/>
              </a:ext>
            </a:extLst>
          </p:cNvPr>
          <p:cNvSpPr>
            <a:spLocks noGrp="1" noChangeAspect="1"/>
          </p:cNvSpPr>
          <p:nvPr>
            <p:ph type="pic" sz="quarter" idx="11"/>
          </p:nvPr>
        </p:nvSpPr>
        <p:spPr>
          <a:xfrm>
            <a:off x="4545547" y="1744891"/>
            <a:ext cx="2700000" cy="2700000"/>
          </a:xfrm>
          <a:prstGeom prst="ellipse">
            <a:avLst/>
          </a:prstGeom>
        </p:spPr>
        <p:txBody>
          <a:bodyPr/>
          <a:lstStyle>
            <a:lvl1pPr marL="0" indent="0" algn="ctr">
              <a:buNone/>
              <a:defRPr sz="2000">
                <a:solidFill>
                  <a:schemeClr val="bg1">
                    <a:lumMod val="50000"/>
                  </a:schemeClr>
                </a:solidFill>
              </a:defRPr>
            </a:lvl1pPr>
          </a:lstStyle>
          <a:p>
            <a:pPr lvl="0"/>
            <a:r>
              <a:rPr lang="en-US" noProof="0" dirty="0"/>
              <a:t>Drag picture to placeholder or click icon to add</a:t>
            </a:r>
          </a:p>
        </p:txBody>
      </p:sp>
      <p:sp>
        <p:nvSpPr>
          <p:cNvPr id="13" name="Picture Placeholder 18">
            <a:extLst>
              <a:ext uri="{FF2B5EF4-FFF2-40B4-BE49-F238E27FC236}">
                <a16:creationId xmlns:a16="http://schemas.microsoft.com/office/drawing/2014/main" id="{6CB4FA0E-82F4-E64E-9115-417853BD5472}"/>
              </a:ext>
            </a:extLst>
          </p:cNvPr>
          <p:cNvSpPr>
            <a:spLocks noGrp="1" noChangeAspect="1"/>
          </p:cNvSpPr>
          <p:nvPr>
            <p:ph type="pic" sz="quarter" idx="12"/>
          </p:nvPr>
        </p:nvSpPr>
        <p:spPr>
          <a:xfrm>
            <a:off x="7492968" y="1744891"/>
            <a:ext cx="2700000" cy="2700000"/>
          </a:xfrm>
          <a:prstGeom prst="ellipse">
            <a:avLst/>
          </a:prstGeom>
        </p:spPr>
        <p:txBody>
          <a:bodyPr/>
          <a:lstStyle>
            <a:lvl1pPr marL="0" indent="0" algn="ctr">
              <a:buNone/>
              <a:defRPr lang="en-US" sz="2000" kern="1200" noProof="0" dirty="0">
                <a:solidFill>
                  <a:schemeClr val="bg1">
                    <a:lumMod val="50000"/>
                  </a:schemeClr>
                </a:solidFill>
                <a:latin typeface="+mn-lt"/>
                <a:ea typeface="MS PGothic" panose="020B0600070205080204" pitchFamily="34" charset="-128"/>
                <a:cs typeface="MS PGothic" charset="0"/>
              </a:defRPr>
            </a:lvl1pPr>
          </a:lstStyle>
          <a:p>
            <a:pPr lvl="0"/>
            <a:r>
              <a:rPr lang="en-US" noProof="0" dirty="0"/>
              <a:t>Drag picture to placeholder or click icon to add</a:t>
            </a:r>
          </a:p>
        </p:txBody>
      </p:sp>
      <p:sp>
        <p:nvSpPr>
          <p:cNvPr id="14" name="Text Placeholder 38">
            <a:extLst>
              <a:ext uri="{FF2B5EF4-FFF2-40B4-BE49-F238E27FC236}">
                <a16:creationId xmlns:a16="http://schemas.microsoft.com/office/drawing/2014/main" id="{809645BF-247C-9043-9751-C2608595FCE7}"/>
              </a:ext>
            </a:extLst>
          </p:cNvPr>
          <p:cNvSpPr>
            <a:spLocks noGrp="1"/>
          </p:cNvSpPr>
          <p:nvPr>
            <p:ph type="body" sz="quarter" idx="19" hasCustomPrompt="1"/>
          </p:nvPr>
        </p:nvSpPr>
        <p:spPr>
          <a:xfrm>
            <a:off x="1598125" y="4517033"/>
            <a:ext cx="2700000" cy="1190021"/>
          </a:xfrm>
          <a:prstGeom prst="rect">
            <a:avLst/>
          </a:prstGeom>
        </p:spPr>
        <p:txBody>
          <a:bodyPr/>
          <a:lstStyle>
            <a:lvl1pPr marL="0" indent="0" algn="l">
              <a:lnSpc>
                <a:spcPts val="2000"/>
              </a:lnSpc>
              <a:spcBef>
                <a:spcPts val="0"/>
              </a:spcBef>
              <a:spcAft>
                <a:spcPts val="0"/>
              </a:spcAft>
              <a:buNone/>
              <a:defRPr sz="1800" b="1" i="0" baseline="0">
                <a:solidFill>
                  <a:schemeClr val="bg1">
                    <a:lumMod val="50000"/>
                  </a:schemeClr>
                </a:solidFill>
                <a:latin typeface="Avenir Heavy" charset="0"/>
                <a:ea typeface="Avenir Heavy" charset="0"/>
                <a:cs typeface="Avenir Heavy" charset="0"/>
              </a:defRPr>
            </a:lvl1pPr>
            <a:lvl2pPr marL="11113" indent="0" algn="l">
              <a:lnSpc>
                <a:spcPts val="1600"/>
              </a:lnSpc>
              <a:spcBef>
                <a:spcPts val="0"/>
              </a:spcBef>
              <a:spcAft>
                <a:spcPts val="0"/>
              </a:spcAft>
              <a:buFont typeface="Arial" charset="0"/>
              <a:buNone/>
              <a:tabLst/>
              <a:defRPr sz="1600" b="0" i="0">
                <a:solidFill>
                  <a:schemeClr val="bg1">
                    <a:lumMod val="50000"/>
                  </a:schemeClr>
                </a:solidFill>
                <a:latin typeface="Avenir Book" charset="0"/>
                <a:ea typeface="Avenir Book" charset="0"/>
                <a:cs typeface="Avenir Book" charset="0"/>
              </a:defRPr>
            </a:lvl2pPr>
            <a:lvl3pPr marL="11113" indent="0" algn="l">
              <a:lnSpc>
                <a:spcPts val="1600"/>
              </a:lnSpc>
              <a:spcBef>
                <a:spcPts val="0"/>
              </a:spcBef>
              <a:spcAft>
                <a:spcPts val="0"/>
              </a:spcAft>
              <a:buNone/>
              <a:tabLst/>
              <a:defRPr sz="1400" b="0" i="0">
                <a:solidFill>
                  <a:schemeClr val="bg1">
                    <a:lumMod val="50000"/>
                  </a:schemeClr>
                </a:solidFill>
                <a:latin typeface="Avenir Book" charset="0"/>
                <a:ea typeface="Avenir Book" charset="0"/>
                <a:cs typeface="Avenir Book" charset="0"/>
              </a:defRPr>
            </a:lvl3pPr>
            <a:lvl4pPr marL="11113" indent="0" algn="l">
              <a:lnSpc>
                <a:spcPts val="1600"/>
              </a:lnSpc>
              <a:spcBef>
                <a:spcPts val="0"/>
              </a:spcBef>
              <a:spcAft>
                <a:spcPts val="0"/>
              </a:spcAft>
              <a:buNone/>
              <a:tabLst/>
              <a:defRPr sz="1400" b="0" i="0">
                <a:solidFill>
                  <a:schemeClr val="bg1">
                    <a:lumMod val="50000"/>
                  </a:schemeClr>
                </a:solidFill>
                <a:latin typeface="Avenir Book" charset="0"/>
                <a:ea typeface="Avenir Book" charset="0"/>
                <a:cs typeface="Avenir Book" charset="0"/>
              </a:defRPr>
            </a:lvl4pPr>
            <a:lvl5pPr marL="446088" indent="-171450" algn="l">
              <a:lnSpc>
                <a:spcPts val="1600"/>
              </a:lnSpc>
              <a:spcBef>
                <a:spcPts val="0"/>
              </a:spcBef>
              <a:spcAft>
                <a:spcPts val="0"/>
              </a:spcAft>
              <a:buClr>
                <a:schemeClr val="bg1">
                  <a:lumMod val="50000"/>
                </a:schemeClr>
              </a:buClr>
              <a:buSzPct val="110000"/>
              <a:buFont typeface="LucidaGrande" charset="0"/>
              <a:buChar char="▸"/>
              <a:tabLst/>
              <a:defRPr sz="1200" b="0" i="0">
                <a:solidFill>
                  <a:schemeClr val="bg1">
                    <a:lumMod val="50000"/>
                  </a:schemeClr>
                </a:solidFill>
                <a:latin typeface="Avenir Medium" charset="0"/>
                <a:ea typeface="Avenir Medium" charset="0"/>
                <a:cs typeface="Avenir Medium" charset="0"/>
              </a:defRPr>
            </a:lvl5pPr>
          </a:lstStyle>
          <a:p>
            <a:pPr lvl="0"/>
            <a:r>
              <a:rPr lang="en-US" dirty="0"/>
              <a:t>Caption Header</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8">
            <a:extLst>
              <a:ext uri="{FF2B5EF4-FFF2-40B4-BE49-F238E27FC236}">
                <a16:creationId xmlns:a16="http://schemas.microsoft.com/office/drawing/2014/main" id="{D591BB18-81B0-B340-93EB-8C18B138E24F}"/>
              </a:ext>
            </a:extLst>
          </p:cNvPr>
          <p:cNvSpPr>
            <a:spLocks noGrp="1"/>
          </p:cNvSpPr>
          <p:nvPr>
            <p:ph type="body" sz="quarter" idx="20" hasCustomPrompt="1"/>
          </p:nvPr>
        </p:nvSpPr>
        <p:spPr>
          <a:xfrm>
            <a:off x="4545547" y="4517033"/>
            <a:ext cx="2700000" cy="1190021"/>
          </a:xfrm>
          <a:prstGeom prst="rect">
            <a:avLst/>
          </a:prstGeom>
        </p:spPr>
        <p:txBody>
          <a:bodyPr/>
          <a:lstStyle>
            <a:lvl1pPr marL="0" indent="0" algn="l">
              <a:lnSpc>
                <a:spcPts val="2000"/>
              </a:lnSpc>
              <a:spcBef>
                <a:spcPts val="0"/>
              </a:spcBef>
              <a:spcAft>
                <a:spcPts val="0"/>
              </a:spcAft>
              <a:buNone/>
              <a:defRPr sz="1800" b="1" i="0" baseline="0">
                <a:solidFill>
                  <a:schemeClr val="bg1">
                    <a:lumMod val="50000"/>
                  </a:schemeClr>
                </a:solidFill>
                <a:latin typeface="Avenir Heavy" charset="0"/>
                <a:ea typeface="Avenir Heavy" charset="0"/>
                <a:cs typeface="Avenir Heavy" charset="0"/>
              </a:defRPr>
            </a:lvl1pPr>
            <a:lvl2pPr marL="11113" indent="0" algn="l">
              <a:lnSpc>
                <a:spcPts val="1600"/>
              </a:lnSpc>
              <a:spcBef>
                <a:spcPts val="0"/>
              </a:spcBef>
              <a:spcAft>
                <a:spcPts val="0"/>
              </a:spcAft>
              <a:buFont typeface="Arial" charset="0"/>
              <a:buNone/>
              <a:tabLst/>
              <a:defRPr sz="1600" b="0" i="0">
                <a:solidFill>
                  <a:schemeClr val="bg1">
                    <a:lumMod val="50000"/>
                  </a:schemeClr>
                </a:solidFill>
                <a:latin typeface="Avenir Book" charset="0"/>
                <a:ea typeface="Avenir Book" charset="0"/>
                <a:cs typeface="Avenir Book" charset="0"/>
              </a:defRPr>
            </a:lvl2pPr>
            <a:lvl3pPr marL="11113" indent="0" algn="l">
              <a:lnSpc>
                <a:spcPts val="1600"/>
              </a:lnSpc>
              <a:spcBef>
                <a:spcPts val="0"/>
              </a:spcBef>
              <a:spcAft>
                <a:spcPts val="0"/>
              </a:spcAft>
              <a:buNone/>
              <a:tabLst/>
              <a:defRPr sz="1400" b="0" i="0">
                <a:solidFill>
                  <a:schemeClr val="bg1">
                    <a:lumMod val="50000"/>
                  </a:schemeClr>
                </a:solidFill>
                <a:latin typeface="Avenir Book" charset="0"/>
                <a:ea typeface="Avenir Book" charset="0"/>
                <a:cs typeface="Avenir Book" charset="0"/>
              </a:defRPr>
            </a:lvl3pPr>
            <a:lvl4pPr marL="11113" indent="0" algn="l">
              <a:lnSpc>
                <a:spcPts val="1600"/>
              </a:lnSpc>
              <a:spcBef>
                <a:spcPts val="0"/>
              </a:spcBef>
              <a:spcAft>
                <a:spcPts val="0"/>
              </a:spcAft>
              <a:buNone/>
              <a:tabLst/>
              <a:defRPr sz="1400" b="0" i="0">
                <a:solidFill>
                  <a:schemeClr val="bg1">
                    <a:lumMod val="50000"/>
                  </a:schemeClr>
                </a:solidFill>
                <a:latin typeface="Avenir Book" charset="0"/>
                <a:ea typeface="Avenir Book" charset="0"/>
                <a:cs typeface="Avenir Book" charset="0"/>
              </a:defRPr>
            </a:lvl4pPr>
            <a:lvl5pPr marL="446088" indent="-171450" algn="l">
              <a:lnSpc>
                <a:spcPts val="1600"/>
              </a:lnSpc>
              <a:spcBef>
                <a:spcPts val="0"/>
              </a:spcBef>
              <a:spcAft>
                <a:spcPts val="0"/>
              </a:spcAft>
              <a:buClr>
                <a:schemeClr val="bg1">
                  <a:lumMod val="50000"/>
                </a:schemeClr>
              </a:buClr>
              <a:buSzPct val="110000"/>
              <a:buFont typeface="LucidaGrande" charset="0"/>
              <a:buChar char="▸"/>
              <a:tabLst/>
              <a:defRPr sz="1200" b="0" i="0">
                <a:solidFill>
                  <a:schemeClr val="bg1">
                    <a:lumMod val="50000"/>
                  </a:schemeClr>
                </a:solidFill>
                <a:latin typeface="Avenir Medium" charset="0"/>
                <a:ea typeface="Avenir Medium" charset="0"/>
                <a:cs typeface="Avenir Medium" charset="0"/>
              </a:defRPr>
            </a:lvl5pPr>
          </a:lstStyle>
          <a:p>
            <a:pPr lvl="0"/>
            <a:r>
              <a:rPr lang="en-US" dirty="0"/>
              <a:t>Caption Header</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38">
            <a:extLst>
              <a:ext uri="{FF2B5EF4-FFF2-40B4-BE49-F238E27FC236}">
                <a16:creationId xmlns:a16="http://schemas.microsoft.com/office/drawing/2014/main" id="{C2AF2963-585E-1A4A-A91A-96FDF24D7896}"/>
              </a:ext>
            </a:extLst>
          </p:cNvPr>
          <p:cNvSpPr>
            <a:spLocks noGrp="1"/>
          </p:cNvSpPr>
          <p:nvPr>
            <p:ph type="body" sz="quarter" idx="21" hasCustomPrompt="1"/>
          </p:nvPr>
        </p:nvSpPr>
        <p:spPr>
          <a:xfrm>
            <a:off x="7492968" y="4517033"/>
            <a:ext cx="2700000" cy="1190021"/>
          </a:xfrm>
          <a:prstGeom prst="rect">
            <a:avLst/>
          </a:prstGeom>
        </p:spPr>
        <p:txBody>
          <a:bodyPr/>
          <a:lstStyle>
            <a:lvl1pPr marL="0" indent="0" algn="l">
              <a:lnSpc>
                <a:spcPts val="2000"/>
              </a:lnSpc>
              <a:spcBef>
                <a:spcPts val="0"/>
              </a:spcBef>
              <a:spcAft>
                <a:spcPts val="0"/>
              </a:spcAft>
              <a:buNone/>
              <a:defRPr sz="1800" b="1" i="0" baseline="0">
                <a:solidFill>
                  <a:schemeClr val="bg1">
                    <a:lumMod val="50000"/>
                  </a:schemeClr>
                </a:solidFill>
                <a:latin typeface="Avenir Heavy" charset="0"/>
                <a:ea typeface="Avenir Heavy" charset="0"/>
                <a:cs typeface="Avenir Heavy" charset="0"/>
              </a:defRPr>
            </a:lvl1pPr>
            <a:lvl2pPr marL="11113" indent="0" algn="l">
              <a:lnSpc>
                <a:spcPts val="1600"/>
              </a:lnSpc>
              <a:spcBef>
                <a:spcPts val="0"/>
              </a:spcBef>
              <a:spcAft>
                <a:spcPts val="0"/>
              </a:spcAft>
              <a:buFont typeface="Arial" charset="0"/>
              <a:buNone/>
              <a:tabLst/>
              <a:defRPr sz="1600" b="0" i="0">
                <a:solidFill>
                  <a:schemeClr val="bg1">
                    <a:lumMod val="50000"/>
                  </a:schemeClr>
                </a:solidFill>
                <a:latin typeface="Avenir Book" charset="0"/>
                <a:ea typeface="Avenir Book" charset="0"/>
                <a:cs typeface="Avenir Book" charset="0"/>
              </a:defRPr>
            </a:lvl2pPr>
            <a:lvl3pPr marL="11113" indent="0" algn="l">
              <a:lnSpc>
                <a:spcPts val="1600"/>
              </a:lnSpc>
              <a:spcBef>
                <a:spcPts val="0"/>
              </a:spcBef>
              <a:spcAft>
                <a:spcPts val="0"/>
              </a:spcAft>
              <a:buNone/>
              <a:tabLst/>
              <a:defRPr sz="1400" b="0" i="0">
                <a:solidFill>
                  <a:schemeClr val="bg1">
                    <a:lumMod val="50000"/>
                  </a:schemeClr>
                </a:solidFill>
                <a:latin typeface="Avenir Book" charset="0"/>
                <a:ea typeface="Avenir Book" charset="0"/>
                <a:cs typeface="Avenir Book" charset="0"/>
              </a:defRPr>
            </a:lvl3pPr>
            <a:lvl4pPr marL="11113" indent="0" algn="l">
              <a:lnSpc>
                <a:spcPts val="1600"/>
              </a:lnSpc>
              <a:spcBef>
                <a:spcPts val="0"/>
              </a:spcBef>
              <a:spcAft>
                <a:spcPts val="0"/>
              </a:spcAft>
              <a:buNone/>
              <a:tabLst/>
              <a:defRPr sz="1400" b="0" i="0">
                <a:solidFill>
                  <a:schemeClr val="bg1">
                    <a:lumMod val="50000"/>
                  </a:schemeClr>
                </a:solidFill>
                <a:latin typeface="Avenir Book" charset="0"/>
                <a:ea typeface="Avenir Book" charset="0"/>
                <a:cs typeface="Avenir Book" charset="0"/>
              </a:defRPr>
            </a:lvl4pPr>
            <a:lvl5pPr marL="446088" indent="-171450" algn="l">
              <a:lnSpc>
                <a:spcPts val="1600"/>
              </a:lnSpc>
              <a:spcBef>
                <a:spcPts val="0"/>
              </a:spcBef>
              <a:spcAft>
                <a:spcPts val="0"/>
              </a:spcAft>
              <a:buClr>
                <a:schemeClr val="bg1">
                  <a:lumMod val="50000"/>
                </a:schemeClr>
              </a:buClr>
              <a:buSzPct val="110000"/>
              <a:buFont typeface="LucidaGrande" charset="0"/>
              <a:buChar char="▸"/>
              <a:tabLst/>
              <a:defRPr sz="1200" b="0" i="0">
                <a:solidFill>
                  <a:schemeClr val="bg1">
                    <a:lumMod val="50000"/>
                  </a:schemeClr>
                </a:solidFill>
                <a:latin typeface="Avenir Medium" charset="0"/>
                <a:ea typeface="Avenir Medium" charset="0"/>
                <a:cs typeface="Avenir Medium" charset="0"/>
              </a:defRPr>
            </a:lvl5pPr>
          </a:lstStyle>
          <a:p>
            <a:pPr lvl="0"/>
            <a:r>
              <a:rPr lang="en-US" dirty="0"/>
              <a:t>Caption Header</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6136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66238543-3819-D242-86B5-01F847ABFB28}"/>
              </a:ext>
            </a:extLst>
          </p:cNvPr>
          <p:cNvSpPr>
            <a:spLocks noChangeArrowheads="1"/>
          </p:cNvSpPr>
          <p:nvPr userDrawn="1"/>
        </p:nvSpPr>
        <p:spPr bwMode="auto">
          <a:xfrm>
            <a:off x="-20638" y="5630870"/>
            <a:ext cx="12212638" cy="1227137"/>
          </a:xfrm>
          <a:custGeom>
            <a:avLst/>
            <a:gdLst>
              <a:gd name="T0" fmla="*/ 22350 w 22351"/>
              <a:gd name="T1" fmla="*/ 2546 h 2552"/>
              <a:gd name="T2" fmla="*/ 22350 w 22351"/>
              <a:gd name="T3" fmla="*/ 573 h 2552"/>
              <a:gd name="T4" fmla="*/ 8446 w 22351"/>
              <a:gd name="T5" fmla="*/ 905 h 2552"/>
              <a:gd name="T6" fmla="*/ 0 w 22351"/>
              <a:gd name="T7" fmla="*/ 662 h 2552"/>
              <a:gd name="T8" fmla="*/ 0 w 22351"/>
              <a:gd name="T9" fmla="*/ 2551 h 2552"/>
              <a:gd name="T10" fmla="*/ 22350 w 22351"/>
              <a:gd name="T11" fmla="*/ 2546 h 2552"/>
            </a:gdLst>
            <a:ahLst/>
            <a:cxnLst>
              <a:cxn ang="0">
                <a:pos x="T0" y="T1"/>
              </a:cxn>
              <a:cxn ang="0">
                <a:pos x="T2" y="T3"/>
              </a:cxn>
              <a:cxn ang="0">
                <a:pos x="T4" y="T5"/>
              </a:cxn>
              <a:cxn ang="0">
                <a:pos x="T6" y="T7"/>
              </a:cxn>
              <a:cxn ang="0">
                <a:pos x="T8" y="T9"/>
              </a:cxn>
              <a:cxn ang="0">
                <a:pos x="T10" y="T11"/>
              </a:cxn>
            </a:cxnLst>
            <a:rect l="0" t="0" r="r" b="b"/>
            <a:pathLst>
              <a:path w="22351" h="2552">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chemeClr val="bg1">
              <a:lumMod val="85000"/>
            </a:schemeClr>
          </a:solidFill>
          <a:ln>
            <a:noFill/>
          </a:ln>
          <a:effectLst/>
        </p:spPr>
        <p:txBody>
          <a:bodyPr wrap="none" anchor="ctr"/>
          <a:lstStyle/>
          <a:p>
            <a:pPr>
              <a:defRPr/>
            </a:pPr>
            <a:endParaRPr lang="en-US">
              <a:ea typeface="MS PGothic" charset="0"/>
              <a:cs typeface="MS PGothic" charset="0"/>
            </a:endParaRPr>
          </a:p>
        </p:txBody>
      </p:sp>
      <p:pic>
        <p:nvPicPr>
          <p:cNvPr id="11" name="Picture 10">
            <a:extLst>
              <a:ext uri="{FF2B5EF4-FFF2-40B4-BE49-F238E27FC236}">
                <a16:creationId xmlns:a16="http://schemas.microsoft.com/office/drawing/2014/main" id="{FA6F1C6B-26C3-154E-A16C-D085AC1C15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92968" y="5976944"/>
            <a:ext cx="176371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0348938-8E6E-924A-95B1-38131910F9E4}"/>
              </a:ext>
            </a:extLst>
          </p:cNvPr>
          <p:cNvSpPr>
            <a:spLocks noChangeArrowheads="1"/>
          </p:cNvSpPr>
          <p:nvPr userDrawn="1"/>
        </p:nvSpPr>
        <p:spPr bwMode="auto">
          <a:xfrm>
            <a:off x="7256745" y="409829"/>
            <a:ext cx="4935255" cy="181188"/>
          </a:xfrm>
          <a:prstGeom prst="rect">
            <a:avLst/>
          </a:prstGeom>
          <a:solidFill>
            <a:srgbClr val="530203"/>
          </a:solidFill>
          <a:ln>
            <a:noFill/>
          </a:ln>
          <a:effectLst/>
        </p:spPr>
        <p:txBody>
          <a:bodyPr anchor="ctr"/>
          <a:lstStyle/>
          <a:p>
            <a:pPr algn="ctr" eaLnBrk="1" hangingPunct="1"/>
            <a:endParaRPr lang="en-US" altLang="en-US">
              <a:solidFill>
                <a:srgbClr val="FFFFFF"/>
              </a:solidFill>
              <a:ea typeface="MS PGothic" charset="-128"/>
            </a:endParaRPr>
          </a:p>
        </p:txBody>
      </p:sp>
      <p:sp>
        <p:nvSpPr>
          <p:cNvPr id="13" name="Table Placeholder 3">
            <a:extLst>
              <a:ext uri="{FF2B5EF4-FFF2-40B4-BE49-F238E27FC236}">
                <a16:creationId xmlns:a16="http://schemas.microsoft.com/office/drawing/2014/main" id="{49959728-11CD-C344-8879-F24E7B77D500}"/>
              </a:ext>
            </a:extLst>
          </p:cNvPr>
          <p:cNvSpPr>
            <a:spLocks noGrp="1"/>
          </p:cNvSpPr>
          <p:nvPr>
            <p:ph type="tbl" sz="quarter" idx="10"/>
          </p:nvPr>
        </p:nvSpPr>
        <p:spPr>
          <a:xfrm>
            <a:off x="2066224" y="1865312"/>
            <a:ext cx="3494424" cy="3245852"/>
          </a:xfrm>
          <a:prstGeom prst="rect">
            <a:avLst/>
          </a:prstGeom>
          <a:solidFill>
            <a:schemeClr val="bg1"/>
          </a:solidFill>
          <a:ln>
            <a:noFill/>
          </a:ln>
        </p:spPr>
        <p:style>
          <a:lnRef idx="2">
            <a:schemeClr val="dk1"/>
          </a:lnRef>
          <a:fillRef idx="1">
            <a:schemeClr val="lt1"/>
          </a:fillRef>
          <a:effectRef idx="0">
            <a:schemeClr val="dk1"/>
          </a:effectRef>
          <a:fontRef idx="none"/>
        </p:style>
        <p:txBody>
          <a:bodyPr/>
          <a:lstStyle>
            <a:lvl1pPr marL="0" indent="0" algn="ctr">
              <a:buNone/>
              <a:defRPr sz="2000">
                <a:solidFill>
                  <a:schemeClr val="bg1">
                    <a:lumMod val="50000"/>
                  </a:schemeClr>
                </a:solidFill>
                <a:latin typeface="Avenir Book" charset="0"/>
                <a:ea typeface="Avenir Book" charset="0"/>
                <a:cs typeface="Avenir Book" charset="0"/>
              </a:defRPr>
            </a:lvl1pPr>
          </a:lstStyle>
          <a:p>
            <a:pPr lvl="0"/>
            <a:r>
              <a:rPr lang="en-US" noProof="0" dirty="0"/>
              <a:t>Click icon to add table</a:t>
            </a:r>
          </a:p>
        </p:txBody>
      </p:sp>
      <p:sp>
        <p:nvSpPr>
          <p:cNvPr id="14" name="Text Placeholder 2">
            <a:extLst>
              <a:ext uri="{FF2B5EF4-FFF2-40B4-BE49-F238E27FC236}">
                <a16:creationId xmlns:a16="http://schemas.microsoft.com/office/drawing/2014/main" id="{F7543A95-8D3B-F54F-9C31-0E2D612F901B}"/>
              </a:ext>
            </a:extLst>
          </p:cNvPr>
          <p:cNvSpPr>
            <a:spLocks noGrp="1"/>
          </p:cNvSpPr>
          <p:nvPr>
            <p:ph type="body" sz="quarter" idx="11" hasCustomPrompt="1"/>
          </p:nvPr>
        </p:nvSpPr>
        <p:spPr>
          <a:xfrm>
            <a:off x="5674943" y="1865312"/>
            <a:ext cx="4518025" cy="3245852"/>
          </a:xfrm>
          <a:prstGeom prst="rect">
            <a:avLst/>
          </a:prstGeom>
        </p:spPr>
        <p:txBody>
          <a:bodyPr/>
          <a:lstStyle>
            <a:lvl1pPr marL="0" indent="0">
              <a:lnSpc>
                <a:spcPts val="4000"/>
              </a:lnSpc>
              <a:spcBef>
                <a:spcPts val="0"/>
              </a:spcBef>
              <a:spcAft>
                <a:spcPts val="400"/>
              </a:spcAft>
              <a:buFontTx/>
              <a:buNone/>
              <a:defRPr sz="3000" b="1" i="0">
                <a:solidFill>
                  <a:schemeClr val="tx1">
                    <a:lumMod val="65000"/>
                    <a:lumOff val="35000"/>
                  </a:schemeClr>
                </a:solidFill>
                <a:latin typeface="Avenir Heavy" charset="0"/>
                <a:ea typeface="Avenir Heavy" charset="0"/>
                <a:cs typeface="Avenir Heavy" charset="0"/>
              </a:defRPr>
            </a:lvl1pPr>
            <a:lvl2pPr marL="11113" indent="0">
              <a:lnSpc>
                <a:spcPts val="2000"/>
              </a:lnSpc>
              <a:spcBef>
                <a:spcPts val="0"/>
              </a:spcBef>
              <a:spcAft>
                <a:spcPts val="400"/>
              </a:spcAft>
              <a:buFontTx/>
              <a:buNone/>
              <a:tabLst/>
              <a:defRPr sz="2400" b="1" i="1">
                <a:solidFill>
                  <a:schemeClr val="tx1">
                    <a:lumMod val="65000"/>
                    <a:lumOff val="35000"/>
                  </a:schemeClr>
                </a:solidFill>
                <a:latin typeface="Avenir Heavy Oblique" charset="0"/>
                <a:ea typeface="Avenir Heavy Oblique" charset="0"/>
                <a:cs typeface="Avenir Heavy Oblique" charset="0"/>
              </a:defRPr>
            </a:lvl2pPr>
            <a:lvl3pPr marL="11113" indent="0">
              <a:spcBef>
                <a:spcPts val="400"/>
              </a:spcBef>
              <a:buFontTx/>
              <a:buNone/>
              <a:tabLst/>
              <a:defRPr sz="2100" b="0" i="0">
                <a:solidFill>
                  <a:schemeClr val="tx1">
                    <a:lumMod val="65000"/>
                    <a:lumOff val="35000"/>
                  </a:schemeClr>
                </a:solidFill>
                <a:latin typeface="Avenir Medium" charset="0"/>
                <a:ea typeface="Avenir Medium" charset="0"/>
                <a:cs typeface="Avenir Medium" charset="0"/>
              </a:defRPr>
            </a:lvl3pPr>
            <a:lvl4pPr marL="669925" indent="-179388">
              <a:buClr>
                <a:srgbClr val="530303"/>
              </a:buClr>
              <a:buFont typeface="Wingdings" charset="2"/>
              <a:buChar char="§"/>
              <a:tabLst/>
              <a:defRPr sz="1800" b="0" i="0">
                <a:solidFill>
                  <a:schemeClr val="tx1">
                    <a:lumMod val="65000"/>
                    <a:lumOff val="35000"/>
                  </a:schemeClr>
                </a:solidFill>
                <a:latin typeface="Avenir Medium" charset="0"/>
                <a:ea typeface="Avenir Medium" charset="0"/>
                <a:cs typeface="Avenir Medium" charset="0"/>
              </a:defRPr>
            </a:lvl4pPr>
            <a:lvl5pPr marL="849313" indent="-227013">
              <a:buClr>
                <a:srgbClr val="530303"/>
              </a:buClr>
              <a:buSzPct val="150000"/>
              <a:buFont typeface="ArialUnicodeMS" charset="0"/>
              <a:buChar char="▸"/>
              <a:tabLst/>
              <a:defRPr sz="1400" b="0" i="0">
                <a:solidFill>
                  <a:schemeClr val="tx1">
                    <a:lumMod val="65000"/>
                    <a:lumOff val="35000"/>
                  </a:schemeClr>
                </a:solidFill>
                <a:latin typeface="Avenir Medium" charset="0"/>
                <a:ea typeface="Avenir Medium" charset="0"/>
                <a:cs typeface="Avenir Medium" charset="0"/>
              </a:defRPr>
            </a:lvl5pPr>
            <a:lvl6pPr marL="47625" indent="0" algn="ctr">
              <a:buNone/>
              <a:tabLst/>
              <a:defRPr sz="2200" b="1" i="1">
                <a:solidFill>
                  <a:srgbClr val="530303"/>
                </a:solidFill>
                <a:latin typeface="Avenir Heavy Oblique" charset="0"/>
                <a:ea typeface="Avenir Heavy Oblique" charset="0"/>
                <a:cs typeface="Avenir Heavy Oblique" charset="0"/>
              </a:defRPr>
            </a:lvl6pPr>
          </a:lstStyle>
          <a:p>
            <a:pPr lvl="0"/>
            <a:r>
              <a:rPr lang="en-US" dirty="0"/>
              <a:t>Title</a:t>
            </a:r>
          </a:p>
          <a:p>
            <a:pPr lvl="1"/>
            <a:r>
              <a:rPr lang="en-US" dirty="0"/>
              <a:t>Sub-Title</a:t>
            </a:r>
          </a:p>
          <a:p>
            <a:pPr lvl="2"/>
            <a:r>
              <a:rPr lang="en-US" dirty="0"/>
              <a:t>Main text</a:t>
            </a:r>
          </a:p>
          <a:p>
            <a:pPr lvl="3"/>
            <a:r>
              <a:rPr lang="en-US" dirty="0"/>
              <a:t>Fourth level</a:t>
            </a:r>
          </a:p>
          <a:p>
            <a:pPr lvl="4"/>
            <a:r>
              <a:rPr lang="en-US" dirty="0"/>
              <a:t>Fifth level</a:t>
            </a:r>
          </a:p>
          <a:p>
            <a:pPr lvl="5"/>
            <a:r>
              <a:rPr lang="en-US" dirty="0"/>
              <a:t>highlight</a:t>
            </a:r>
          </a:p>
        </p:txBody>
      </p:sp>
    </p:spTree>
    <p:extLst>
      <p:ext uri="{BB962C8B-B14F-4D97-AF65-F5344CB8AC3E}">
        <p14:creationId xmlns:p14="http://schemas.microsoft.com/office/powerpoint/2010/main" val="2930198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Picture Placeholder 18">
            <a:extLst>
              <a:ext uri="{FF2B5EF4-FFF2-40B4-BE49-F238E27FC236}">
                <a16:creationId xmlns:a16="http://schemas.microsoft.com/office/drawing/2014/main" id="{C9B06488-D103-9C45-A6CC-1F713C7CF7DC}"/>
              </a:ext>
            </a:extLst>
          </p:cNvPr>
          <p:cNvSpPr>
            <a:spLocks noGrp="1"/>
          </p:cNvSpPr>
          <p:nvPr>
            <p:ph type="pic" sz="quarter" idx="10"/>
          </p:nvPr>
        </p:nvSpPr>
        <p:spPr>
          <a:xfrm>
            <a:off x="-25307" y="1495426"/>
            <a:ext cx="12217307" cy="4885615"/>
          </a:xfrm>
          <a:custGeom>
            <a:avLst/>
            <a:gdLst>
              <a:gd name="connsiteX0" fmla="*/ 0 w 9144000"/>
              <a:gd name="connsiteY0" fmla="*/ 0 h 5522912"/>
              <a:gd name="connsiteX1" fmla="*/ 9144000 w 9144000"/>
              <a:gd name="connsiteY1" fmla="*/ 0 h 5522912"/>
              <a:gd name="connsiteX2" fmla="*/ 9144000 w 9144000"/>
              <a:gd name="connsiteY2" fmla="*/ 5522912 h 5522912"/>
              <a:gd name="connsiteX3" fmla="*/ 0 w 9144000"/>
              <a:gd name="connsiteY3" fmla="*/ 5522912 h 5522912"/>
              <a:gd name="connsiteX4" fmla="*/ 0 w 9144000"/>
              <a:gd name="connsiteY4" fmla="*/ 0 h 5522912"/>
              <a:gd name="connsiteX0" fmla="*/ 0 w 9144000"/>
              <a:gd name="connsiteY0" fmla="*/ 0 h 5522912"/>
              <a:gd name="connsiteX1" fmla="*/ 9144000 w 9144000"/>
              <a:gd name="connsiteY1" fmla="*/ 0 h 5522912"/>
              <a:gd name="connsiteX2" fmla="*/ 9131643 w 9144000"/>
              <a:gd name="connsiteY2" fmla="*/ 4237809 h 5522912"/>
              <a:gd name="connsiteX3" fmla="*/ 0 w 9144000"/>
              <a:gd name="connsiteY3" fmla="*/ 5522912 h 5522912"/>
              <a:gd name="connsiteX4" fmla="*/ 0 w 9144000"/>
              <a:gd name="connsiteY4" fmla="*/ 0 h 5522912"/>
              <a:gd name="connsiteX0" fmla="*/ 0 w 9144000"/>
              <a:gd name="connsiteY0" fmla="*/ 0 h 5522912"/>
              <a:gd name="connsiteX1" fmla="*/ 9144000 w 9144000"/>
              <a:gd name="connsiteY1" fmla="*/ 0 h 5522912"/>
              <a:gd name="connsiteX2" fmla="*/ 9131643 w 9144000"/>
              <a:gd name="connsiteY2" fmla="*/ 4237809 h 5522912"/>
              <a:gd name="connsiteX3" fmla="*/ 0 w 9144000"/>
              <a:gd name="connsiteY3" fmla="*/ 5522912 h 5522912"/>
              <a:gd name="connsiteX4" fmla="*/ 0 w 9144000"/>
              <a:gd name="connsiteY4" fmla="*/ 0 h 5522912"/>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68004"/>
              <a:gd name="connsiteX1" fmla="*/ 9144000 w 9144000"/>
              <a:gd name="connsiteY1" fmla="*/ 0 h 4868004"/>
              <a:gd name="connsiteX2" fmla="*/ 9131643 w 9144000"/>
              <a:gd name="connsiteY2" fmla="*/ 4237809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237809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571441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571441 h 4868004"/>
              <a:gd name="connsiteX3" fmla="*/ 12358 w 9144000"/>
              <a:gd name="connsiteY3" fmla="*/ 4868004 h 4868004"/>
              <a:gd name="connsiteX4" fmla="*/ 0 w 9144000"/>
              <a:gd name="connsiteY4" fmla="*/ 0 h 4868004"/>
              <a:gd name="connsiteX0" fmla="*/ 37334 w 9181334"/>
              <a:gd name="connsiteY0" fmla="*/ 0 h 4707366"/>
              <a:gd name="connsiteX1" fmla="*/ 9181334 w 9181334"/>
              <a:gd name="connsiteY1" fmla="*/ 0 h 4707366"/>
              <a:gd name="connsiteX2" fmla="*/ 9168977 w 9181334"/>
              <a:gd name="connsiteY2" fmla="*/ 4571441 h 4707366"/>
              <a:gd name="connsiteX3" fmla="*/ 265 w 9181334"/>
              <a:gd name="connsiteY3" fmla="*/ 4707366 h 4707366"/>
              <a:gd name="connsiteX4" fmla="*/ 37334 w 9181334"/>
              <a:gd name="connsiteY4" fmla="*/ 0 h 4707366"/>
              <a:gd name="connsiteX0" fmla="*/ 0 w 9193427"/>
              <a:gd name="connsiteY0" fmla="*/ 0 h 4707366"/>
              <a:gd name="connsiteX1" fmla="*/ 9193427 w 9193427"/>
              <a:gd name="connsiteY1" fmla="*/ 0 h 4707366"/>
              <a:gd name="connsiteX2" fmla="*/ 9181070 w 9193427"/>
              <a:gd name="connsiteY2" fmla="*/ 4571441 h 4707366"/>
              <a:gd name="connsiteX3" fmla="*/ 12358 w 9193427"/>
              <a:gd name="connsiteY3" fmla="*/ 4707366 h 4707366"/>
              <a:gd name="connsiteX4" fmla="*/ 0 w 9193427"/>
              <a:gd name="connsiteY4" fmla="*/ 0 h 4707366"/>
              <a:gd name="connsiteX0" fmla="*/ 0 w 9193427"/>
              <a:gd name="connsiteY0" fmla="*/ 0 h 4884333"/>
              <a:gd name="connsiteX1" fmla="*/ 9193427 w 9193427"/>
              <a:gd name="connsiteY1" fmla="*/ 0 h 4884333"/>
              <a:gd name="connsiteX2" fmla="*/ 9181070 w 9193427"/>
              <a:gd name="connsiteY2" fmla="*/ 4571441 h 4884333"/>
              <a:gd name="connsiteX3" fmla="*/ 12358 w 9193427"/>
              <a:gd name="connsiteY3" fmla="*/ 4707366 h 4884333"/>
              <a:gd name="connsiteX4" fmla="*/ 0 w 9193427"/>
              <a:gd name="connsiteY4" fmla="*/ 0 h 4884333"/>
              <a:gd name="connsiteX0" fmla="*/ 0 w 9193427"/>
              <a:gd name="connsiteY0" fmla="*/ 0 h 4868795"/>
              <a:gd name="connsiteX1" fmla="*/ 9193427 w 9193427"/>
              <a:gd name="connsiteY1" fmla="*/ 0 h 4868795"/>
              <a:gd name="connsiteX2" fmla="*/ 9181070 w 9193427"/>
              <a:gd name="connsiteY2" fmla="*/ 4571441 h 4868795"/>
              <a:gd name="connsiteX3" fmla="*/ 12358 w 9193427"/>
              <a:gd name="connsiteY3" fmla="*/ 4707366 h 4868795"/>
              <a:gd name="connsiteX4" fmla="*/ 0 w 9193427"/>
              <a:gd name="connsiteY4" fmla="*/ 0 h 4868795"/>
              <a:gd name="connsiteX0" fmla="*/ 0 w 9193427"/>
              <a:gd name="connsiteY0" fmla="*/ 0 h 4907393"/>
              <a:gd name="connsiteX1" fmla="*/ 9193427 w 9193427"/>
              <a:gd name="connsiteY1" fmla="*/ 0 h 4907393"/>
              <a:gd name="connsiteX2" fmla="*/ 9181070 w 9193427"/>
              <a:gd name="connsiteY2" fmla="*/ 4571441 h 4907393"/>
              <a:gd name="connsiteX3" fmla="*/ 12358 w 9193427"/>
              <a:gd name="connsiteY3" fmla="*/ 4707366 h 4907393"/>
              <a:gd name="connsiteX4" fmla="*/ 0 w 9193427"/>
              <a:gd name="connsiteY4" fmla="*/ 0 h 4907393"/>
              <a:gd name="connsiteX0" fmla="*/ 1188 w 9194615"/>
              <a:gd name="connsiteY0" fmla="*/ 0 h 4885615"/>
              <a:gd name="connsiteX1" fmla="*/ 9194615 w 9194615"/>
              <a:gd name="connsiteY1" fmla="*/ 0 h 4885615"/>
              <a:gd name="connsiteX2" fmla="*/ 9182258 w 9194615"/>
              <a:gd name="connsiteY2" fmla="*/ 4571441 h 4885615"/>
              <a:gd name="connsiteX3" fmla="*/ 1189 w 9194615"/>
              <a:gd name="connsiteY3" fmla="*/ 4682652 h 4885615"/>
              <a:gd name="connsiteX4" fmla="*/ 1188 w 9194615"/>
              <a:gd name="connsiteY4" fmla="*/ 0 h 488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4615" h="4885615">
                <a:moveTo>
                  <a:pt x="1188" y="0"/>
                </a:moveTo>
                <a:lnTo>
                  <a:pt x="9194615" y="0"/>
                </a:lnTo>
                <a:lnTo>
                  <a:pt x="9182258" y="4571441"/>
                </a:lnTo>
                <a:cubicBezTo>
                  <a:pt x="4717351" y="4060696"/>
                  <a:pt x="2353092" y="5366394"/>
                  <a:pt x="1189" y="4682652"/>
                </a:cubicBezTo>
                <a:cubicBezTo>
                  <a:pt x="-2930" y="3059984"/>
                  <a:pt x="5307" y="1622668"/>
                  <a:pt x="1188" y="0"/>
                </a:cubicBezTo>
                <a:close/>
              </a:path>
            </a:pathLst>
          </a:custGeom>
        </p:spPr>
        <p:txBody>
          <a:bodyPr/>
          <a:lstStyle>
            <a:lvl1pPr marL="0" indent="0" algn="ctr">
              <a:buNone/>
              <a:defRPr>
                <a:ln>
                  <a:noFill/>
                </a:ln>
                <a:solidFill>
                  <a:schemeClr val="bg1">
                    <a:lumMod val="50000"/>
                  </a:schemeClr>
                </a:solidFill>
              </a:defRPr>
            </a:lvl1pPr>
          </a:lstStyle>
          <a:p>
            <a:endParaRPr lang="en-US" dirty="0"/>
          </a:p>
        </p:txBody>
      </p:sp>
      <p:sp>
        <p:nvSpPr>
          <p:cNvPr id="8" name="Text Placeholder 2">
            <a:extLst>
              <a:ext uri="{FF2B5EF4-FFF2-40B4-BE49-F238E27FC236}">
                <a16:creationId xmlns:a16="http://schemas.microsoft.com/office/drawing/2014/main" id="{F37B4A45-1ABC-7145-8859-0CC910157B11}"/>
              </a:ext>
            </a:extLst>
          </p:cNvPr>
          <p:cNvSpPr>
            <a:spLocks noGrp="1"/>
          </p:cNvSpPr>
          <p:nvPr>
            <p:ph type="body" sz="quarter" idx="11"/>
          </p:nvPr>
        </p:nvSpPr>
        <p:spPr>
          <a:xfrm>
            <a:off x="-41968" y="2232000"/>
            <a:ext cx="12230086" cy="1479550"/>
          </a:xfrm>
          <a:prstGeom prst="rect">
            <a:avLst/>
          </a:prstGeom>
          <a:solidFill>
            <a:srgbClr val="530203"/>
          </a:solidFill>
          <a:ln>
            <a:solidFill>
              <a:srgbClr val="ED9C21"/>
            </a:solidFill>
          </a:ln>
        </p:spPr>
        <p:txBody>
          <a:bodyPr anchor="ctr" anchorCtr="1"/>
          <a:lstStyle>
            <a:lvl1pPr marL="0" indent="0" algn="ctr">
              <a:spcBef>
                <a:spcPts val="0"/>
              </a:spcBef>
              <a:spcAft>
                <a:spcPts val="0"/>
              </a:spcAft>
              <a:buNone/>
              <a:tabLst/>
              <a:defRPr sz="1400" b="0" i="0">
                <a:solidFill>
                  <a:schemeClr val="bg1"/>
                </a:solidFill>
                <a:latin typeface="Avenir Medium" charset="0"/>
                <a:ea typeface="Avenir Medium" charset="0"/>
                <a:cs typeface="Avenir Medium" charset="0"/>
              </a:defRPr>
            </a:lvl1pPr>
            <a:lvl2pPr marL="0" indent="0" algn="ctr">
              <a:spcBef>
                <a:spcPts val="0"/>
              </a:spcBef>
              <a:spcAft>
                <a:spcPts val="0"/>
              </a:spcAft>
              <a:buNone/>
              <a:tabLst/>
              <a:defRPr sz="1400" b="0" i="0">
                <a:solidFill>
                  <a:schemeClr val="bg1"/>
                </a:solidFill>
                <a:latin typeface="Avenir Medium" charset="0"/>
                <a:ea typeface="Avenir Medium" charset="0"/>
                <a:cs typeface="Avenir Medium" charset="0"/>
              </a:defRPr>
            </a:lvl2pPr>
            <a:lvl3pPr marL="0" indent="0" algn="ctr">
              <a:spcBef>
                <a:spcPts val="0"/>
              </a:spcBef>
              <a:spcAft>
                <a:spcPts val="0"/>
              </a:spcAft>
              <a:buNone/>
              <a:tabLst/>
              <a:defRPr sz="1400" b="0" i="0">
                <a:solidFill>
                  <a:schemeClr val="bg1"/>
                </a:solidFill>
                <a:latin typeface="Avenir Medium" charset="0"/>
                <a:ea typeface="Avenir Medium" charset="0"/>
                <a:cs typeface="Avenir Medium" charset="0"/>
              </a:defRPr>
            </a:lvl3pPr>
            <a:lvl4pPr marL="0" indent="0" algn="ctr">
              <a:spcBef>
                <a:spcPts val="0"/>
              </a:spcBef>
              <a:spcAft>
                <a:spcPts val="0"/>
              </a:spcAft>
              <a:buNone/>
              <a:tabLst/>
              <a:defRPr sz="1400" b="0" i="0">
                <a:solidFill>
                  <a:schemeClr val="bg1"/>
                </a:solidFill>
                <a:latin typeface="Avenir Medium" charset="0"/>
                <a:ea typeface="Avenir Medium" charset="0"/>
                <a:cs typeface="Avenir Medium" charset="0"/>
              </a:defRPr>
            </a:lvl4pPr>
            <a:lvl5pPr marL="0" indent="0" algn="ctr">
              <a:spcBef>
                <a:spcPts val="0"/>
              </a:spcBef>
              <a:spcAft>
                <a:spcPts val="0"/>
              </a:spcAft>
              <a:buNone/>
              <a:tabLst/>
              <a:defRPr sz="1400" b="0" i="0">
                <a:solidFill>
                  <a:schemeClr val="bg1"/>
                </a:solidFill>
                <a:latin typeface="Avenir Medium" charset="0"/>
                <a:ea typeface="Avenir Medium" charset="0"/>
                <a:cs typeface="Avenir Medium"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653E9A0B-DC02-5D43-BFCF-3C0CE2A47AA9}"/>
              </a:ext>
            </a:extLst>
          </p:cNvPr>
          <p:cNvSpPr>
            <a:spLocks noChangeArrowheads="1"/>
          </p:cNvSpPr>
          <p:nvPr userDrawn="1"/>
        </p:nvSpPr>
        <p:spPr bwMode="auto">
          <a:xfrm>
            <a:off x="6815471" y="409834"/>
            <a:ext cx="5376530" cy="404345"/>
          </a:xfrm>
          <a:prstGeom prst="rect">
            <a:avLst/>
          </a:prstGeom>
          <a:solidFill>
            <a:srgbClr val="530203"/>
          </a:solidFill>
          <a:ln>
            <a:noFill/>
          </a:ln>
          <a:effectLst/>
        </p:spPr>
        <p:txBody>
          <a:bodyPr anchor="ctr"/>
          <a:lstStyle/>
          <a:p>
            <a:pPr algn="ctr" eaLnBrk="1" hangingPunct="1"/>
            <a:endParaRPr lang="en-US" altLang="en-US">
              <a:solidFill>
                <a:srgbClr val="FFFFFF"/>
              </a:solidFill>
              <a:ea typeface="MS PGothic" charset="-128"/>
            </a:endParaRPr>
          </a:p>
        </p:txBody>
      </p:sp>
    </p:spTree>
    <p:extLst>
      <p:ext uri="{BB962C8B-B14F-4D97-AF65-F5344CB8AC3E}">
        <p14:creationId xmlns:p14="http://schemas.microsoft.com/office/powerpoint/2010/main" val="1898033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346BFC2-DE5F-8144-8458-35B923720AB6}"/>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tretch>
            <a:fillRect/>
          </a:stretch>
        </p:blipFill>
        <p:spPr bwMode="auto">
          <a:xfrm>
            <a:off x="690651" y="39188"/>
            <a:ext cx="948184" cy="1149862"/>
          </a:xfrm>
          <a:prstGeom prst="rect">
            <a:avLst/>
          </a:prstGeom>
          <a:noFill/>
          <a:ln>
            <a:noFill/>
          </a:ln>
          <a:effectLst/>
        </p:spPr>
      </p:pic>
    </p:spTree>
    <p:extLst>
      <p:ext uri="{BB962C8B-B14F-4D97-AF65-F5344CB8AC3E}">
        <p14:creationId xmlns:p14="http://schemas.microsoft.com/office/powerpoint/2010/main" val="28595864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3BC8E204-74EF-5C43-978A-D84DE5E18E4F}"/>
              </a:ext>
            </a:extLst>
          </p:cNvPr>
          <p:cNvPicPr>
            <a:picLocks noGrp="1" noChangeAspect="1"/>
          </p:cNvPicPr>
          <p:nvPr>
            <p:ph type="pic" sz="quarter" idx="10"/>
          </p:nvPr>
        </p:nvPicPr>
        <p:blipFill>
          <a:blip r:embed="rId2"/>
          <a:srcRect t="23337" b="23337"/>
          <a:stretch>
            <a:fillRect/>
          </a:stretch>
        </p:blipFill>
        <p:spPr/>
      </p:pic>
      <p:sp>
        <p:nvSpPr>
          <p:cNvPr id="2" name="Freeform 1">
            <a:extLst>
              <a:ext uri="{FF2B5EF4-FFF2-40B4-BE49-F238E27FC236}">
                <a16:creationId xmlns:a16="http://schemas.microsoft.com/office/drawing/2014/main" id="{73F562F9-2973-9D49-8479-4BC6314268B8}"/>
              </a:ext>
            </a:extLst>
          </p:cNvPr>
          <p:cNvSpPr>
            <a:spLocks noChangeArrowheads="1"/>
          </p:cNvSpPr>
          <p:nvPr/>
        </p:nvSpPr>
        <p:spPr bwMode="auto">
          <a:xfrm>
            <a:off x="0" y="5630863"/>
            <a:ext cx="12192001" cy="1227137"/>
          </a:xfrm>
          <a:custGeom>
            <a:avLst/>
            <a:gdLst>
              <a:gd name="T0" fmla="*/ 22350 w 22351"/>
              <a:gd name="T1" fmla="*/ 2546 h 2552"/>
              <a:gd name="T2" fmla="*/ 22350 w 22351"/>
              <a:gd name="T3" fmla="*/ 573 h 2552"/>
              <a:gd name="T4" fmla="*/ 8446 w 22351"/>
              <a:gd name="T5" fmla="*/ 905 h 2552"/>
              <a:gd name="T6" fmla="*/ 0 w 22351"/>
              <a:gd name="T7" fmla="*/ 662 h 2552"/>
              <a:gd name="T8" fmla="*/ 0 w 22351"/>
              <a:gd name="T9" fmla="*/ 2551 h 2552"/>
              <a:gd name="T10" fmla="*/ 22350 w 22351"/>
              <a:gd name="T11" fmla="*/ 2546 h 2552"/>
            </a:gdLst>
            <a:ahLst/>
            <a:cxnLst>
              <a:cxn ang="0">
                <a:pos x="T0" y="T1"/>
              </a:cxn>
              <a:cxn ang="0">
                <a:pos x="T2" y="T3"/>
              </a:cxn>
              <a:cxn ang="0">
                <a:pos x="T4" y="T5"/>
              </a:cxn>
              <a:cxn ang="0">
                <a:pos x="T6" y="T7"/>
              </a:cxn>
              <a:cxn ang="0">
                <a:pos x="T8" y="T9"/>
              </a:cxn>
              <a:cxn ang="0">
                <a:pos x="T10" y="T11"/>
              </a:cxn>
            </a:cxnLst>
            <a:rect l="0" t="0" r="r" b="b"/>
            <a:pathLst>
              <a:path w="22351" h="2552">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chemeClr val="bg1"/>
          </a:solidFill>
          <a:ln w="50800">
            <a:solidFill>
              <a:schemeClr val="bg1"/>
            </a:solidFill>
          </a:ln>
          <a:effectLst/>
        </p:spPr>
        <p:txBody>
          <a:bodyPr wrap="none" anchor="ctr"/>
          <a:lstStyle/>
          <a:p>
            <a:pPr>
              <a:defRPr/>
            </a:pPr>
            <a:endParaRPr lang="en-US">
              <a:ea typeface="MS PGothic" charset="0"/>
              <a:cs typeface="MS PGothic" charset="0"/>
            </a:endParaRPr>
          </a:p>
        </p:txBody>
      </p:sp>
      <p:pic>
        <p:nvPicPr>
          <p:cNvPr id="3" name="Picture 2">
            <a:extLst>
              <a:ext uri="{FF2B5EF4-FFF2-40B4-BE49-F238E27FC236}">
                <a16:creationId xmlns:a16="http://schemas.microsoft.com/office/drawing/2014/main" id="{4705BD65-DB07-F24E-969E-F62069AB21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13988" y="5976938"/>
            <a:ext cx="176371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9BD3AF0-3901-7947-83DE-5002A59CD418}"/>
              </a:ext>
            </a:extLst>
          </p:cNvPr>
          <p:cNvSpPr txBox="1"/>
          <p:nvPr/>
        </p:nvSpPr>
        <p:spPr bwMode="auto">
          <a:xfrm>
            <a:off x="3259221" y="6506838"/>
            <a:ext cx="7179747" cy="238527"/>
          </a:xfrm>
          <a:prstGeom prst="rect">
            <a:avLst/>
          </a:prstGeom>
          <a:noFill/>
        </p:spPr>
        <p:txBody>
          <a:bodyPr wrap="square">
            <a:spAutoFit/>
          </a:bodyPr>
          <a:lstStyle/>
          <a:p>
            <a:pPr>
              <a:defRPr/>
            </a:pPr>
            <a:r>
              <a:rPr lang="es-CO" sz="925" b="1" i="1" dirty="0" err="1">
                <a:solidFill>
                  <a:schemeClr val="tx1">
                    <a:lumMod val="50000"/>
                    <a:lumOff val="50000"/>
                  </a:schemeClr>
                </a:solidFill>
                <a:latin typeface="Avenir Heavy" charset="0"/>
                <a:ea typeface="Avenir Heavy" charset="0"/>
                <a:cs typeface="Avenir Heavy" charset="0"/>
              </a:rPr>
              <a:t>Catalyzing</a:t>
            </a:r>
            <a:r>
              <a:rPr lang="es-CO" sz="925" b="1" i="1" dirty="0">
                <a:solidFill>
                  <a:schemeClr val="tx1">
                    <a:lumMod val="50000"/>
                    <a:lumOff val="50000"/>
                  </a:schemeClr>
                </a:solidFill>
                <a:latin typeface="Avenir Heavy" charset="0"/>
                <a:ea typeface="Avenir Heavy" charset="0"/>
                <a:cs typeface="Avenir Heavy" charset="0"/>
              </a:rPr>
              <a:t> </a:t>
            </a:r>
            <a:r>
              <a:rPr lang="es-CO" sz="925" b="1" i="1" dirty="0" err="1">
                <a:solidFill>
                  <a:schemeClr val="tx1">
                    <a:lumMod val="50000"/>
                    <a:lumOff val="50000"/>
                  </a:schemeClr>
                </a:solidFill>
                <a:latin typeface="Avenir Heavy" charset="0"/>
                <a:ea typeface="Avenir Heavy" charset="0"/>
                <a:cs typeface="Avenir Heavy" charset="0"/>
              </a:rPr>
              <a:t>implementation</a:t>
            </a:r>
            <a:r>
              <a:rPr lang="es-CO" sz="925" b="1" i="1" dirty="0">
                <a:solidFill>
                  <a:schemeClr val="tx1">
                    <a:lumMod val="50000"/>
                    <a:lumOff val="50000"/>
                  </a:schemeClr>
                </a:solidFill>
                <a:latin typeface="Avenir Heavy" charset="0"/>
                <a:ea typeface="Avenir Heavy" charset="0"/>
                <a:cs typeface="Avenir Heavy" charset="0"/>
              </a:rPr>
              <a:t> of the </a:t>
            </a:r>
            <a:r>
              <a:rPr lang="es-CO" sz="925" b="1" i="1" dirty="0" err="1">
                <a:solidFill>
                  <a:schemeClr val="tx1">
                    <a:lumMod val="50000"/>
                    <a:lumOff val="50000"/>
                  </a:schemeClr>
                </a:solidFill>
                <a:latin typeface="Avenir Heavy" charset="0"/>
                <a:ea typeface="Avenir Heavy" charset="0"/>
                <a:cs typeface="Avenir Heavy" charset="0"/>
              </a:rPr>
              <a:t>Strategic</a:t>
            </a:r>
            <a:r>
              <a:rPr lang="es-CO" sz="925" b="1" i="1" dirty="0">
                <a:solidFill>
                  <a:schemeClr val="tx1">
                    <a:lumMod val="50000"/>
                    <a:lumOff val="50000"/>
                  </a:schemeClr>
                </a:solidFill>
                <a:latin typeface="Avenir Heavy" charset="0"/>
                <a:ea typeface="Avenir Heavy" charset="0"/>
                <a:cs typeface="Avenir Heavy" charset="0"/>
              </a:rPr>
              <a:t> </a:t>
            </a:r>
            <a:r>
              <a:rPr lang="es-CO" sz="925" b="1" i="1" dirty="0" err="1">
                <a:solidFill>
                  <a:schemeClr val="tx1">
                    <a:lumMod val="50000"/>
                    <a:lumOff val="50000"/>
                  </a:schemeClr>
                </a:solidFill>
                <a:latin typeface="Avenir Heavy" charset="0"/>
                <a:ea typeface="Avenir Heavy" charset="0"/>
                <a:cs typeface="Avenir Heavy" charset="0"/>
              </a:rPr>
              <a:t>Action</a:t>
            </a:r>
            <a:r>
              <a:rPr lang="es-CO" sz="925" b="1" i="1" dirty="0">
                <a:solidFill>
                  <a:schemeClr val="tx1">
                    <a:lumMod val="50000"/>
                    <a:lumOff val="50000"/>
                  </a:schemeClr>
                </a:solidFill>
                <a:latin typeface="Avenir Heavy" charset="0"/>
                <a:ea typeface="Avenir Heavy" charset="0"/>
                <a:cs typeface="Avenir Heavy" charset="0"/>
              </a:rPr>
              <a:t> Programme </a:t>
            </a:r>
            <a:r>
              <a:rPr lang="es-CO" sz="925" b="1" i="1" dirty="0" err="1">
                <a:solidFill>
                  <a:schemeClr val="tx1">
                    <a:lumMod val="50000"/>
                    <a:lumOff val="50000"/>
                  </a:schemeClr>
                </a:solidFill>
                <a:latin typeface="Avenir Heavy" charset="0"/>
                <a:ea typeface="Avenir Heavy" charset="0"/>
                <a:cs typeface="Avenir Heavy" charset="0"/>
              </a:rPr>
              <a:t>for</a:t>
            </a:r>
            <a:r>
              <a:rPr lang="es-CO" sz="925" b="1" i="1" dirty="0">
                <a:solidFill>
                  <a:schemeClr val="tx1">
                    <a:lumMod val="50000"/>
                    <a:lumOff val="50000"/>
                  </a:schemeClr>
                </a:solidFill>
                <a:latin typeface="Avenir Heavy" charset="0"/>
                <a:ea typeface="Avenir Heavy" charset="0"/>
                <a:cs typeface="Avenir Heavy" charset="0"/>
              </a:rPr>
              <a:t> the Caribbean and North </a:t>
            </a:r>
            <a:r>
              <a:rPr lang="es-CO" sz="925" b="1" i="1" dirty="0" err="1">
                <a:solidFill>
                  <a:schemeClr val="tx1">
                    <a:lumMod val="50000"/>
                    <a:lumOff val="50000"/>
                  </a:schemeClr>
                </a:solidFill>
                <a:latin typeface="Avenir Heavy" charset="0"/>
                <a:ea typeface="Avenir Heavy" charset="0"/>
                <a:cs typeface="Avenir Heavy" charset="0"/>
              </a:rPr>
              <a:t>Brazil</a:t>
            </a:r>
            <a:r>
              <a:rPr lang="es-CO" sz="925" b="1" i="1" dirty="0">
                <a:solidFill>
                  <a:schemeClr val="tx1">
                    <a:lumMod val="50000"/>
                    <a:lumOff val="50000"/>
                  </a:schemeClr>
                </a:solidFill>
                <a:latin typeface="Avenir Heavy" charset="0"/>
                <a:ea typeface="Avenir Heavy" charset="0"/>
                <a:cs typeface="Avenir Heavy" charset="0"/>
              </a:rPr>
              <a:t> </a:t>
            </a:r>
            <a:r>
              <a:rPr lang="es-CO" sz="925" b="1" i="1" dirty="0" err="1">
                <a:solidFill>
                  <a:schemeClr val="tx1">
                    <a:lumMod val="50000"/>
                    <a:lumOff val="50000"/>
                  </a:schemeClr>
                </a:solidFill>
                <a:latin typeface="Avenir Heavy" charset="0"/>
                <a:ea typeface="Avenir Heavy" charset="0"/>
                <a:cs typeface="Avenir Heavy" charset="0"/>
              </a:rPr>
              <a:t>Shelf</a:t>
            </a:r>
            <a:r>
              <a:rPr lang="es-CO" sz="925" b="1" i="1" dirty="0">
                <a:solidFill>
                  <a:schemeClr val="tx1">
                    <a:lumMod val="50000"/>
                    <a:lumOff val="50000"/>
                  </a:schemeClr>
                </a:solidFill>
                <a:latin typeface="Avenir Heavy" charset="0"/>
                <a:ea typeface="Avenir Heavy" charset="0"/>
                <a:cs typeface="Avenir Heavy" charset="0"/>
              </a:rPr>
              <a:t> </a:t>
            </a:r>
            <a:r>
              <a:rPr lang="es-CO" sz="925" b="1" i="1" dirty="0" err="1">
                <a:solidFill>
                  <a:schemeClr val="tx1">
                    <a:lumMod val="50000"/>
                    <a:lumOff val="50000"/>
                  </a:schemeClr>
                </a:solidFill>
                <a:latin typeface="Avenir Heavy" charset="0"/>
                <a:ea typeface="Avenir Heavy" charset="0"/>
                <a:cs typeface="Avenir Heavy" charset="0"/>
              </a:rPr>
              <a:t>LME’s</a:t>
            </a:r>
            <a:r>
              <a:rPr lang="es-CO" sz="925" b="1" i="1" dirty="0">
                <a:solidFill>
                  <a:schemeClr val="tx1">
                    <a:lumMod val="50000"/>
                    <a:lumOff val="50000"/>
                  </a:schemeClr>
                </a:solidFill>
                <a:latin typeface="Avenir Heavy" charset="0"/>
                <a:ea typeface="Avenir Heavy" charset="0"/>
                <a:cs typeface="Avenir Heavy" charset="0"/>
              </a:rPr>
              <a:t> (2015-2020)</a:t>
            </a:r>
            <a:endParaRPr lang="en-US" sz="925" b="1" i="1" dirty="0">
              <a:solidFill>
                <a:schemeClr val="tx1">
                  <a:lumMod val="50000"/>
                  <a:lumOff val="50000"/>
                </a:schemeClr>
              </a:solidFill>
              <a:latin typeface="Avenir Heavy" charset="0"/>
              <a:ea typeface="Avenir Heavy" charset="0"/>
              <a:cs typeface="Avenir Heavy" charset="0"/>
            </a:endParaRPr>
          </a:p>
        </p:txBody>
      </p:sp>
      <p:sp>
        <p:nvSpPr>
          <p:cNvPr id="5" name="Text Box 10">
            <a:extLst>
              <a:ext uri="{FF2B5EF4-FFF2-40B4-BE49-F238E27FC236}">
                <a16:creationId xmlns:a16="http://schemas.microsoft.com/office/drawing/2014/main" id="{4B153E54-189C-EA49-84EF-5529E5DBC450}"/>
              </a:ext>
            </a:extLst>
          </p:cNvPr>
          <p:cNvSpPr txBox="1"/>
          <p:nvPr/>
        </p:nvSpPr>
        <p:spPr>
          <a:xfrm>
            <a:off x="9630982" y="477837"/>
            <a:ext cx="2158104" cy="274637"/>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algn="r">
              <a:lnSpc>
                <a:spcPct val="114000"/>
              </a:lnSpc>
              <a:spcBef>
                <a:spcPts val="0"/>
              </a:spcBef>
              <a:spcAft>
                <a:spcPts val="900"/>
              </a:spcAft>
              <a:defRPr/>
            </a:pPr>
            <a:endParaRPr lang="en-US" sz="1050" dirty="0">
              <a:ea typeface="Calibri" panose="020F0502020204030204" pitchFamily="34" charset="0"/>
              <a:cs typeface="Times New Roman" panose="02020603050405020304" pitchFamily="18" charset="0"/>
            </a:endParaRPr>
          </a:p>
        </p:txBody>
      </p:sp>
      <p:sp>
        <p:nvSpPr>
          <p:cNvPr id="6" name="Text Placeholder 2">
            <a:extLst>
              <a:ext uri="{FF2B5EF4-FFF2-40B4-BE49-F238E27FC236}">
                <a16:creationId xmlns:a16="http://schemas.microsoft.com/office/drawing/2014/main" id="{9CDF65E4-3BBF-0741-A93C-51AC30E69033}"/>
              </a:ext>
            </a:extLst>
          </p:cNvPr>
          <p:cNvSpPr txBox="1">
            <a:spLocks/>
          </p:cNvSpPr>
          <p:nvPr/>
        </p:nvSpPr>
        <p:spPr>
          <a:xfrm>
            <a:off x="-25308" y="2689225"/>
            <a:ext cx="12217308" cy="1479550"/>
          </a:xfrm>
          <a:prstGeom prst="rect">
            <a:avLst/>
          </a:prstGeom>
          <a:solidFill>
            <a:srgbClr val="530203">
              <a:alpha val="50000"/>
            </a:srgbClr>
          </a:solidFill>
          <a:ln>
            <a:noFill/>
          </a:ln>
        </p:spPr>
        <p:txBody>
          <a:bodyPr anchor="ctr" anchorCtr="0"/>
          <a:lstStyle>
            <a:lvl1pPr marL="622300" indent="0" algn="l" defTabSz="914400" rtl="0" eaLnBrk="1" latinLnBrk="0" hangingPunct="1">
              <a:lnSpc>
                <a:spcPct val="90000"/>
              </a:lnSpc>
              <a:spcBef>
                <a:spcPts val="0"/>
              </a:spcBef>
              <a:spcAft>
                <a:spcPts val="0"/>
              </a:spcAft>
              <a:buFont typeface="Arial" panose="020B0604020202020204" pitchFamily="34" charset="0"/>
              <a:buNone/>
              <a:tabLst>
                <a:tab pos="609600" algn="l"/>
              </a:tabLst>
              <a:defRPr sz="2800" b="1" i="0" kern="1200">
                <a:solidFill>
                  <a:schemeClr val="bg1"/>
                </a:solidFill>
                <a:latin typeface="Avenir Heavy" charset="0"/>
                <a:ea typeface="Avenir Heavy" charset="0"/>
                <a:cs typeface="Avenir Heavy" charset="0"/>
              </a:defRPr>
            </a:lvl1pPr>
            <a:lvl2pPr marL="622300" indent="0" algn="l" defTabSz="914400" rtl="0" eaLnBrk="1" latinLnBrk="0" hangingPunct="1">
              <a:lnSpc>
                <a:spcPct val="90000"/>
              </a:lnSpc>
              <a:spcBef>
                <a:spcPts val="0"/>
              </a:spcBef>
              <a:spcAft>
                <a:spcPts val="0"/>
              </a:spcAft>
              <a:buFont typeface="Arial" panose="020B0604020202020204" pitchFamily="34" charset="0"/>
              <a:buNone/>
              <a:tabLst>
                <a:tab pos="609600" algn="l"/>
              </a:tabLst>
              <a:defRPr sz="2000" b="0" i="0" kern="1200">
                <a:solidFill>
                  <a:schemeClr val="bg1"/>
                </a:solidFill>
                <a:latin typeface="Avenir Medium" charset="0"/>
                <a:ea typeface="Avenir Medium" charset="0"/>
                <a:cs typeface="Avenir Medium" charset="0"/>
              </a:defRPr>
            </a:lvl2pPr>
            <a:lvl3pPr marL="622300" indent="0" algn="l" defTabSz="914400" rtl="0" eaLnBrk="1" latinLnBrk="0" hangingPunct="1">
              <a:lnSpc>
                <a:spcPct val="90000"/>
              </a:lnSpc>
              <a:spcBef>
                <a:spcPts val="0"/>
              </a:spcBef>
              <a:spcAft>
                <a:spcPts val="0"/>
              </a:spcAft>
              <a:buFont typeface="Arial" panose="020B0604020202020204" pitchFamily="34" charset="0"/>
              <a:buNone/>
              <a:tabLst>
                <a:tab pos="609600" algn="l"/>
              </a:tabLst>
              <a:defRPr sz="1400" b="0" i="0" kern="1200">
                <a:solidFill>
                  <a:schemeClr val="bg1"/>
                </a:solidFill>
                <a:latin typeface="Avenir Medium" charset="0"/>
                <a:ea typeface="Avenir Medium" charset="0"/>
                <a:cs typeface="Avenir Medium" charset="0"/>
              </a:defRPr>
            </a:lvl3pPr>
            <a:lvl4pPr marL="622300" indent="0" algn="l" defTabSz="914400" rtl="0" eaLnBrk="1" latinLnBrk="0" hangingPunct="1">
              <a:lnSpc>
                <a:spcPct val="90000"/>
              </a:lnSpc>
              <a:spcBef>
                <a:spcPts val="0"/>
              </a:spcBef>
              <a:spcAft>
                <a:spcPts val="0"/>
              </a:spcAft>
              <a:buFont typeface="Arial" panose="020B0604020202020204" pitchFamily="34" charset="0"/>
              <a:buNone/>
              <a:tabLst>
                <a:tab pos="609600" algn="l"/>
              </a:tabLst>
              <a:defRPr sz="1400" b="0" i="0" kern="1200">
                <a:solidFill>
                  <a:schemeClr val="bg1"/>
                </a:solidFill>
                <a:latin typeface="Avenir Medium" charset="0"/>
                <a:ea typeface="Avenir Medium" charset="0"/>
                <a:cs typeface="Avenir Medium" charset="0"/>
              </a:defRPr>
            </a:lvl4pPr>
            <a:lvl5pPr marL="622300" indent="0" algn="l" defTabSz="914400" rtl="0" eaLnBrk="1" latinLnBrk="0" hangingPunct="1">
              <a:lnSpc>
                <a:spcPct val="90000"/>
              </a:lnSpc>
              <a:spcBef>
                <a:spcPts val="0"/>
              </a:spcBef>
              <a:spcAft>
                <a:spcPts val="0"/>
              </a:spcAft>
              <a:buFont typeface="Arial" panose="020B0604020202020204" pitchFamily="34" charset="0"/>
              <a:buNone/>
              <a:tabLst>
                <a:tab pos="609600" algn="l"/>
              </a:tabLst>
              <a:defRPr sz="1400" b="0" i="0" kern="1200">
                <a:solidFill>
                  <a:schemeClr val="bg1"/>
                </a:solidFill>
                <a:latin typeface="Avenir Medium" charset="0"/>
                <a:ea typeface="Avenir Medium" charset="0"/>
                <a:cs typeface="Avenir Medium"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TT" dirty="0"/>
              <a:t>ENGAGING CIVIL SOCIETY IN CLME+ SAP IMPLEMENTATION  </a:t>
            </a:r>
            <a:endParaRPr lang="en-US" dirty="0"/>
          </a:p>
        </p:txBody>
      </p:sp>
      <p:sp>
        <p:nvSpPr>
          <p:cNvPr id="12" name="Rectangle 11">
            <a:extLst>
              <a:ext uri="{FF2B5EF4-FFF2-40B4-BE49-F238E27FC236}">
                <a16:creationId xmlns:a16="http://schemas.microsoft.com/office/drawing/2014/main" id="{5B203569-9EE3-D542-B2A4-C1CBEF547F83}"/>
              </a:ext>
            </a:extLst>
          </p:cNvPr>
          <p:cNvSpPr/>
          <p:nvPr/>
        </p:nvSpPr>
        <p:spPr>
          <a:xfrm>
            <a:off x="7371136" y="472487"/>
            <a:ext cx="4530407" cy="290849"/>
          </a:xfrm>
          <a:prstGeom prst="rect">
            <a:avLst/>
          </a:prstGeom>
        </p:spPr>
        <p:txBody>
          <a:bodyPr wrap="none">
            <a:spAutoFit/>
          </a:bodyPr>
          <a:lstStyle/>
          <a:p>
            <a:pPr algn="r">
              <a:lnSpc>
                <a:spcPct val="114000"/>
              </a:lnSpc>
              <a:spcBef>
                <a:spcPts val="0"/>
              </a:spcBef>
              <a:spcAft>
                <a:spcPts val="900"/>
              </a:spcAft>
              <a:defRPr/>
            </a:pPr>
            <a:r>
              <a:rPr lang="en-US" sz="1200" b="1" dirty="0">
                <a:solidFill>
                  <a:schemeClr val="bg1"/>
                </a:solidFill>
                <a:ea typeface="Calibri" panose="020F0502020204030204" pitchFamily="34" charset="0"/>
                <a:cs typeface="Times New Roman" panose="02020603050405020304" pitchFamily="18" charset="0"/>
              </a:rPr>
              <a:t>Mid-Term Project Steering Committee Meeting, 18-20 June, Panama</a:t>
            </a:r>
          </a:p>
        </p:txBody>
      </p:sp>
    </p:spTree>
    <p:extLst>
      <p:ext uri="{BB962C8B-B14F-4D97-AF65-F5344CB8AC3E}">
        <p14:creationId xmlns:p14="http://schemas.microsoft.com/office/powerpoint/2010/main" val="135141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E7604A96-B908-41E1-9229-46D8AAD3307A}"/>
              </a:ext>
            </a:extLst>
          </p:cNvPr>
          <p:cNvPicPr>
            <a:picLocks noGrp="1" noChangeAspect="1"/>
          </p:cNvPicPr>
          <p:nvPr>
            <p:ph type="pic" sz="quarter" idx="10"/>
          </p:nvPr>
        </p:nvPicPr>
        <p:blipFill>
          <a:blip r:embed="rId2"/>
          <a:srcRect t="20004" b="20004"/>
          <a:stretch>
            <a:fillRect/>
          </a:stretch>
        </p:blipFill>
        <p:spPr/>
      </p:pic>
      <p:sp>
        <p:nvSpPr>
          <p:cNvPr id="3" name="Text Placeholder 2">
            <a:extLst>
              <a:ext uri="{FF2B5EF4-FFF2-40B4-BE49-F238E27FC236}">
                <a16:creationId xmlns:a16="http://schemas.microsoft.com/office/drawing/2014/main" id="{DCBCAFB7-7FD8-4B43-934A-E62E3B7FB4BB}"/>
              </a:ext>
            </a:extLst>
          </p:cNvPr>
          <p:cNvSpPr>
            <a:spLocks noGrp="1"/>
          </p:cNvSpPr>
          <p:nvPr>
            <p:ph type="body" sz="quarter" idx="11"/>
          </p:nvPr>
        </p:nvSpPr>
        <p:spPr>
          <a:solidFill>
            <a:srgbClr val="530203">
              <a:alpha val="50000"/>
            </a:srgbClr>
          </a:solidFill>
          <a:ln>
            <a:noFill/>
          </a:ln>
        </p:spPr>
        <p:txBody>
          <a:bodyPr/>
          <a:lstStyle/>
          <a:p>
            <a:r>
              <a:rPr lang="en-US" sz="3200" b="1" dirty="0"/>
              <a:t>Thank you</a:t>
            </a:r>
          </a:p>
        </p:txBody>
      </p:sp>
      <p:sp>
        <p:nvSpPr>
          <p:cNvPr id="4" name="Freeform 3">
            <a:extLst>
              <a:ext uri="{FF2B5EF4-FFF2-40B4-BE49-F238E27FC236}">
                <a16:creationId xmlns:a16="http://schemas.microsoft.com/office/drawing/2014/main" id="{5E8A5256-EDCD-934E-B506-0028CE116119}"/>
              </a:ext>
            </a:extLst>
          </p:cNvPr>
          <p:cNvSpPr>
            <a:spLocks noChangeArrowheads="1"/>
          </p:cNvSpPr>
          <p:nvPr/>
        </p:nvSpPr>
        <p:spPr bwMode="auto">
          <a:xfrm>
            <a:off x="0" y="5630863"/>
            <a:ext cx="12192001" cy="1227137"/>
          </a:xfrm>
          <a:custGeom>
            <a:avLst/>
            <a:gdLst>
              <a:gd name="T0" fmla="*/ 22350 w 22351"/>
              <a:gd name="T1" fmla="*/ 2546 h 2552"/>
              <a:gd name="T2" fmla="*/ 22350 w 22351"/>
              <a:gd name="T3" fmla="*/ 573 h 2552"/>
              <a:gd name="T4" fmla="*/ 8446 w 22351"/>
              <a:gd name="T5" fmla="*/ 905 h 2552"/>
              <a:gd name="T6" fmla="*/ 0 w 22351"/>
              <a:gd name="T7" fmla="*/ 662 h 2552"/>
              <a:gd name="T8" fmla="*/ 0 w 22351"/>
              <a:gd name="T9" fmla="*/ 2551 h 2552"/>
              <a:gd name="T10" fmla="*/ 22350 w 22351"/>
              <a:gd name="T11" fmla="*/ 2546 h 2552"/>
            </a:gdLst>
            <a:ahLst/>
            <a:cxnLst>
              <a:cxn ang="0">
                <a:pos x="T0" y="T1"/>
              </a:cxn>
              <a:cxn ang="0">
                <a:pos x="T2" y="T3"/>
              </a:cxn>
              <a:cxn ang="0">
                <a:pos x="T4" y="T5"/>
              </a:cxn>
              <a:cxn ang="0">
                <a:pos x="T6" y="T7"/>
              </a:cxn>
              <a:cxn ang="0">
                <a:pos x="T8" y="T9"/>
              </a:cxn>
              <a:cxn ang="0">
                <a:pos x="T10" y="T11"/>
              </a:cxn>
            </a:cxnLst>
            <a:rect l="0" t="0" r="r" b="b"/>
            <a:pathLst>
              <a:path w="22351" h="2552">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chemeClr val="bg1"/>
          </a:solidFill>
          <a:ln w="50800">
            <a:solidFill>
              <a:schemeClr val="bg1"/>
            </a:solidFill>
          </a:ln>
          <a:effectLst/>
        </p:spPr>
        <p:txBody>
          <a:bodyPr wrap="none" anchor="ctr"/>
          <a:lstStyle/>
          <a:p>
            <a:pPr>
              <a:defRPr/>
            </a:pPr>
            <a:endParaRPr lang="en-US">
              <a:ea typeface="MS PGothic" charset="0"/>
              <a:cs typeface="MS PGothic" charset="0"/>
            </a:endParaRPr>
          </a:p>
        </p:txBody>
      </p:sp>
      <p:pic>
        <p:nvPicPr>
          <p:cNvPr id="5" name="Picture 4">
            <a:extLst>
              <a:ext uri="{FF2B5EF4-FFF2-40B4-BE49-F238E27FC236}">
                <a16:creationId xmlns:a16="http://schemas.microsoft.com/office/drawing/2014/main" id="{56643024-3072-2745-8024-D29E70AB42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13988" y="5976938"/>
            <a:ext cx="176371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D27BA6E-5577-0E4B-8966-2FA4AFA9BBE2}"/>
              </a:ext>
            </a:extLst>
          </p:cNvPr>
          <p:cNvSpPr txBox="1"/>
          <p:nvPr/>
        </p:nvSpPr>
        <p:spPr bwMode="auto">
          <a:xfrm>
            <a:off x="3259221" y="6506838"/>
            <a:ext cx="7179747" cy="238527"/>
          </a:xfrm>
          <a:prstGeom prst="rect">
            <a:avLst/>
          </a:prstGeom>
          <a:noFill/>
        </p:spPr>
        <p:txBody>
          <a:bodyPr wrap="square">
            <a:spAutoFit/>
          </a:bodyPr>
          <a:lstStyle/>
          <a:p>
            <a:pPr>
              <a:defRPr/>
            </a:pPr>
            <a:r>
              <a:rPr lang="es-CO" sz="925" b="1" i="1" dirty="0" err="1">
                <a:solidFill>
                  <a:schemeClr val="tx1">
                    <a:lumMod val="50000"/>
                    <a:lumOff val="50000"/>
                  </a:schemeClr>
                </a:solidFill>
                <a:latin typeface="Avenir Heavy" charset="0"/>
                <a:ea typeface="Avenir Heavy" charset="0"/>
                <a:cs typeface="Avenir Heavy" charset="0"/>
              </a:rPr>
              <a:t>Catalyzing</a:t>
            </a:r>
            <a:r>
              <a:rPr lang="es-CO" sz="925" b="1" i="1" dirty="0">
                <a:solidFill>
                  <a:schemeClr val="tx1">
                    <a:lumMod val="50000"/>
                    <a:lumOff val="50000"/>
                  </a:schemeClr>
                </a:solidFill>
                <a:latin typeface="Avenir Heavy" charset="0"/>
                <a:ea typeface="Avenir Heavy" charset="0"/>
                <a:cs typeface="Avenir Heavy" charset="0"/>
              </a:rPr>
              <a:t> </a:t>
            </a:r>
            <a:r>
              <a:rPr lang="es-CO" sz="925" b="1" i="1" dirty="0" err="1">
                <a:solidFill>
                  <a:schemeClr val="tx1">
                    <a:lumMod val="50000"/>
                    <a:lumOff val="50000"/>
                  </a:schemeClr>
                </a:solidFill>
                <a:latin typeface="Avenir Heavy" charset="0"/>
                <a:ea typeface="Avenir Heavy" charset="0"/>
                <a:cs typeface="Avenir Heavy" charset="0"/>
              </a:rPr>
              <a:t>implementation</a:t>
            </a:r>
            <a:r>
              <a:rPr lang="es-CO" sz="925" b="1" i="1" dirty="0">
                <a:solidFill>
                  <a:schemeClr val="tx1">
                    <a:lumMod val="50000"/>
                    <a:lumOff val="50000"/>
                  </a:schemeClr>
                </a:solidFill>
                <a:latin typeface="Avenir Heavy" charset="0"/>
                <a:ea typeface="Avenir Heavy" charset="0"/>
                <a:cs typeface="Avenir Heavy" charset="0"/>
              </a:rPr>
              <a:t> of the </a:t>
            </a:r>
            <a:r>
              <a:rPr lang="es-CO" sz="925" b="1" i="1" dirty="0" err="1">
                <a:solidFill>
                  <a:schemeClr val="tx1">
                    <a:lumMod val="50000"/>
                    <a:lumOff val="50000"/>
                  </a:schemeClr>
                </a:solidFill>
                <a:latin typeface="Avenir Heavy" charset="0"/>
                <a:ea typeface="Avenir Heavy" charset="0"/>
                <a:cs typeface="Avenir Heavy" charset="0"/>
              </a:rPr>
              <a:t>Strategic</a:t>
            </a:r>
            <a:r>
              <a:rPr lang="es-CO" sz="925" b="1" i="1" dirty="0">
                <a:solidFill>
                  <a:schemeClr val="tx1">
                    <a:lumMod val="50000"/>
                    <a:lumOff val="50000"/>
                  </a:schemeClr>
                </a:solidFill>
                <a:latin typeface="Avenir Heavy" charset="0"/>
                <a:ea typeface="Avenir Heavy" charset="0"/>
                <a:cs typeface="Avenir Heavy" charset="0"/>
              </a:rPr>
              <a:t> </a:t>
            </a:r>
            <a:r>
              <a:rPr lang="es-CO" sz="925" b="1" i="1" dirty="0" err="1">
                <a:solidFill>
                  <a:schemeClr val="tx1">
                    <a:lumMod val="50000"/>
                    <a:lumOff val="50000"/>
                  </a:schemeClr>
                </a:solidFill>
                <a:latin typeface="Avenir Heavy" charset="0"/>
                <a:ea typeface="Avenir Heavy" charset="0"/>
                <a:cs typeface="Avenir Heavy" charset="0"/>
              </a:rPr>
              <a:t>Action</a:t>
            </a:r>
            <a:r>
              <a:rPr lang="es-CO" sz="925" b="1" i="1" dirty="0">
                <a:solidFill>
                  <a:schemeClr val="tx1">
                    <a:lumMod val="50000"/>
                    <a:lumOff val="50000"/>
                  </a:schemeClr>
                </a:solidFill>
                <a:latin typeface="Avenir Heavy" charset="0"/>
                <a:ea typeface="Avenir Heavy" charset="0"/>
                <a:cs typeface="Avenir Heavy" charset="0"/>
              </a:rPr>
              <a:t> Programme </a:t>
            </a:r>
            <a:r>
              <a:rPr lang="es-CO" sz="925" b="1" i="1" dirty="0" err="1">
                <a:solidFill>
                  <a:schemeClr val="tx1">
                    <a:lumMod val="50000"/>
                    <a:lumOff val="50000"/>
                  </a:schemeClr>
                </a:solidFill>
                <a:latin typeface="Avenir Heavy" charset="0"/>
                <a:ea typeface="Avenir Heavy" charset="0"/>
                <a:cs typeface="Avenir Heavy" charset="0"/>
              </a:rPr>
              <a:t>for</a:t>
            </a:r>
            <a:r>
              <a:rPr lang="es-CO" sz="925" b="1" i="1" dirty="0">
                <a:solidFill>
                  <a:schemeClr val="tx1">
                    <a:lumMod val="50000"/>
                    <a:lumOff val="50000"/>
                  </a:schemeClr>
                </a:solidFill>
                <a:latin typeface="Avenir Heavy" charset="0"/>
                <a:ea typeface="Avenir Heavy" charset="0"/>
                <a:cs typeface="Avenir Heavy" charset="0"/>
              </a:rPr>
              <a:t> the Caribbean and North </a:t>
            </a:r>
            <a:r>
              <a:rPr lang="es-CO" sz="925" b="1" i="1" dirty="0" err="1">
                <a:solidFill>
                  <a:schemeClr val="tx1">
                    <a:lumMod val="50000"/>
                    <a:lumOff val="50000"/>
                  </a:schemeClr>
                </a:solidFill>
                <a:latin typeface="Avenir Heavy" charset="0"/>
                <a:ea typeface="Avenir Heavy" charset="0"/>
                <a:cs typeface="Avenir Heavy" charset="0"/>
              </a:rPr>
              <a:t>Brazil</a:t>
            </a:r>
            <a:r>
              <a:rPr lang="es-CO" sz="925" b="1" i="1" dirty="0">
                <a:solidFill>
                  <a:schemeClr val="tx1">
                    <a:lumMod val="50000"/>
                    <a:lumOff val="50000"/>
                  </a:schemeClr>
                </a:solidFill>
                <a:latin typeface="Avenir Heavy" charset="0"/>
                <a:ea typeface="Avenir Heavy" charset="0"/>
                <a:cs typeface="Avenir Heavy" charset="0"/>
              </a:rPr>
              <a:t> </a:t>
            </a:r>
            <a:r>
              <a:rPr lang="es-CO" sz="925" b="1" i="1" dirty="0" err="1">
                <a:solidFill>
                  <a:schemeClr val="tx1">
                    <a:lumMod val="50000"/>
                    <a:lumOff val="50000"/>
                  </a:schemeClr>
                </a:solidFill>
                <a:latin typeface="Avenir Heavy" charset="0"/>
                <a:ea typeface="Avenir Heavy" charset="0"/>
                <a:cs typeface="Avenir Heavy" charset="0"/>
              </a:rPr>
              <a:t>Shelf</a:t>
            </a:r>
            <a:r>
              <a:rPr lang="es-CO" sz="925" b="1" i="1" dirty="0">
                <a:solidFill>
                  <a:schemeClr val="tx1">
                    <a:lumMod val="50000"/>
                    <a:lumOff val="50000"/>
                  </a:schemeClr>
                </a:solidFill>
                <a:latin typeface="Avenir Heavy" charset="0"/>
                <a:ea typeface="Avenir Heavy" charset="0"/>
                <a:cs typeface="Avenir Heavy" charset="0"/>
              </a:rPr>
              <a:t> </a:t>
            </a:r>
            <a:r>
              <a:rPr lang="es-CO" sz="925" b="1" i="1" dirty="0" err="1">
                <a:solidFill>
                  <a:schemeClr val="tx1">
                    <a:lumMod val="50000"/>
                    <a:lumOff val="50000"/>
                  </a:schemeClr>
                </a:solidFill>
                <a:latin typeface="Avenir Heavy" charset="0"/>
                <a:ea typeface="Avenir Heavy" charset="0"/>
                <a:cs typeface="Avenir Heavy" charset="0"/>
              </a:rPr>
              <a:t>LME’s</a:t>
            </a:r>
            <a:r>
              <a:rPr lang="es-CO" sz="925" b="1" i="1" dirty="0">
                <a:solidFill>
                  <a:schemeClr val="tx1">
                    <a:lumMod val="50000"/>
                    <a:lumOff val="50000"/>
                  </a:schemeClr>
                </a:solidFill>
                <a:latin typeface="Avenir Heavy" charset="0"/>
                <a:ea typeface="Avenir Heavy" charset="0"/>
                <a:cs typeface="Avenir Heavy" charset="0"/>
              </a:rPr>
              <a:t> (2015-2020)</a:t>
            </a:r>
            <a:endParaRPr lang="en-US" sz="925" b="1" i="1" dirty="0">
              <a:solidFill>
                <a:schemeClr val="tx1">
                  <a:lumMod val="50000"/>
                  <a:lumOff val="50000"/>
                </a:schemeClr>
              </a:solidFill>
              <a:latin typeface="Avenir Heavy" charset="0"/>
              <a:ea typeface="Avenir Heavy" charset="0"/>
              <a:cs typeface="Avenir Heavy" charset="0"/>
            </a:endParaRPr>
          </a:p>
        </p:txBody>
      </p:sp>
      <p:sp>
        <p:nvSpPr>
          <p:cNvPr id="8" name="Rectangle 7">
            <a:extLst>
              <a:ext uri="{FF2B5EF4-FFF2-40B4-BE49-F238E27FC236}">
                <a16:creationId xmlns:a16="http://schemas.microsoft.com/office/drawing/2014/main" id="{ECD9E847-B193-A04F-AC36-F38901850E1D}"/>
              </a:ext>
            </a:extLst>
          </p:cNvPr>
          <p:cNvSpPr/>
          <p:nvPr/>
        </p:nvSpPr>
        <p:spPr>
          <a:xfrm>
            <a:off x="7371136" y="472487"/>
            <a:ext cx="4530407" cy="290849"/>
          </a:xfrm>
          <a:prstGeom prst="rect">
            <a:avLst/>
          </a:prstGeom>
        </p:spPr>
        <p:txBody>
          <a:bodyPr wrap="none">
            <a:spAutoFit/>
          </a:bodyPr>
          <a:lstStyle/>
          <a:p>
            <a:pPr algn="r">
              <a:lnSpc>
                <a:spcPct val="114000"/>
              </a:lnSpc>
              <a:spcBef>
                <a:spcPts val="0"/>
              </a:spcBef>
              <a:spcAft>
                <a:spcPts val="900"/>
              </a:spcAft>
              <a:defRPr/>
            </a:pPr>
            <a:r>
              <a:rPr lang="en-US" sz="1200" b="1" dirty="0">
                <a:solidFill>
                  <a:schemeClr val="bg1"/>
                </a:solidFill>
                <a:ea typeface="Calibri" panose="020F0502020204030204" pitchFamily="34" charset="0"/>
                <a:cs typeface="Times New Roman" panose="02020603050405020304" pitchFamily="18" charset="0"/>
              </a:rPr>
              <a:t>Mid-Term Project Steering Committee Meeting, 18-20 June, Panama</a:t>
            </a:r>
          </a:p>
        </p:txBody>
      </p:sp>
    </p:spTree>
    <p:extLst>
      <p:ext uri="{BB962C8B-B14F-4D97-AF65-F5344CB8AC3E}">
        <p14:creationId xmlns:p14="http://schemas.microsoft.com/office/powerpoint/2010/main" val="1964544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14930" y="627705"/>
            <a:ext cx="3567223" cy="584775"/>
          </a:xfrm>
          <a:prstGeom prst="rect">
            <a:avLst/>
          </a:prstGeom>
          <a:noFill/>
        </p:spPr>
        <p:txBody>
          <a:bodyPr wrap="square" rtlCol="0">
            <a:spAutoFit/>
          </a:bodyPr>
          <a:lstStyle/>
          <a:p>
            <a:r>
              <a:rPr lang="en-US" sz="3200" b="1" dirty="0"/>
              <a:t>About CANARI</a:t>
            </a:r>
          </a:p>
        </p:txBody>
      </p:sp>
      <p:sp>
        <p:nvSpPr>
          <p:cNvPr id="3" name="Text Placeholder 1"/>
          <p:cNvSpPr>
            <a:spLocks noGrp="1"/>
          </p:cNvSpPr>
          <p:nvPr>
            <p:ph type="body" sz="quarter" idx="11"/>
          </p:nvPr>
        </p:nvSpPr>
        <p:spPr>
          <a:xfrm>
            <a:off x="543338" y="1345002"/>
            <a:ext cx="10986053" cy="4524258"/>
          </a:xfrm>
        </p:spPr>
        <p:txBody>
          <a:bodyPr/>
          <a:lstStyle/>
          <a:p>
            <a:pPr>
              <a:lnSpc>
                <a:spcPct val="100000"/>
              </a:lnSpc>
            </a:pPr>
            <a:r>
              <a:rPr lang="en-TT" sz="2000" dirty="0"/>
              <a:t>Caribbean Natural Resources Institute (CANARI):</a:t>
            </a:r>
          </a:p>
          <a:p>
            <a:pPr marL="342900" indent="-342900">
              <a:lnSpc>
                <a:spcPct val="100000"/>
              </a:lnSpc>
              <a:buFont typeface="Arial" panose="020B0604020202020204" pitchFamily="34" charset="0"/>
              <a:buChar char="•"/>
            </a:pPr>
            <a:r>
              <a:rPr lang="en-TT" sz="2000" dirty="0"/>
              <a:t>is an independent regional technical institute with 30+ years of experience in facilitating and promoting participatory approaches to natural resource governance to:</a:t>
            </a:r>
          </a:p>
          <a:p>
            <a:pPr marL="1012825" lvl="3" indent="-342900">
              <a:lnSpc>
                <a:spcPct val="100000"/>
              </a:lnSpc>
              <a:buFont typeface="Arial" panose="020B0604020202020204" pitchFamily="34" charset="0"/>
              <a:buChar char="•"/>
            </a:pPr>
            <a:r>
              <a:rPr lang="en-TT" sz="2000" b="1" dirty="0"/>
              <a:t>conserve biodiversity</a:t>
            </a:r>
          </a:p>
          <a:p>
            <a:pPr marL="1012825" lvl="3" indent="-342900">
              <a:lnSpc>
                <a:spcPct val="100000"/>
              </a:lnSpc>
              <a:buFont typeface="Arial" panose="020B0604020202020204" pitchFamily="34" charset="0"/>
              <a:buChar char="•"/>
            </a:pPr>
            <a:r>
              <a:rPr lang="en-TT" sz="2000" b="1" dirty="0"/>
              <a:t>improve ecosystem goods and services </a:t>
            </a:r>
          </a:p>
          <a:p>
            <a:pPr marL="1012825" lvl="3" indent="-342900">
              <a:lnSpc>
                <a:spcPct val="100000"/>
              </a:lnSpc>
              <a:buFont typeface="Arial" panose="020B0604020202020204" pitchFamily="34" charset="0"/>
              <a:buChar char="•"/>
            </a:pPr>
            <a:r>
              <a:rPr lang="en-TT" sz="2000" b="1" dirty="0"/>
              <a:t>enhance livelihood benefits and well-being of the poor and marginalised in the Caribbean</a:t>
            </a:r>
            <a:r>
              <a:rPr lang="en-TT" sz="2000" dirty="0"/>
              <a:t> </a:t>
            </a:r>
          </a:p>
          <a:p>
            <a:pPr lvl="3" indent="0">
              <a:lnSpc>
                <a:spcPct val="100000"/>
              </a:lnSpc>
              <a:buNone/>
            </a:pPr>
            <a:endParaRPr lang="en-TT" sz="2000" dirty="0"/>
          </a:p>
          <a:p>
            <a:pPr marL="457200" indent="-457200">
              <a:lnSpc>
                <a:spcPct val="100000"/>
              </a:lnSpc>
              <a:buFont typeface="Arial" panose="020B0604020202020204" pitchFamily="34" charset="0"/>
              <a:buChar char="•"/>
            </a:pPr>
            <a:r>
              <a:rPr lang="en-TT" sz="2000" dirty="0"/>
              <a:t>places strong emphasis on multidisciplinary research, capacity building, partnerships and communication to build awareness and influence policy</a:t>
            </a:r>
          </a:p>
          <a:p>
            <a:pPr>
              <a:lnSpc>
                <a:spcPct val="100000"/>
              </a:lnSpc>
            </a:pPr>
            <a:endParaRPr lang="en-TT" sz="2000" dirty="0"/>
          </a:p>
          <a:p>
            <a:pPr marL="457200" indent="-457200">
              <a:lnSpc>
                <a:spcPct val="100000"/>
              </a:lnSpc>
              <a:buFont typeface="Arial" panose="020B0604020202020204" pitchFamily="34" charset="0"/>
              <a:buChar char="•"/>
            </a:pPr>
            <a:r>
              <a:rPr lang="en-TT" sz="2000" dirty="0"/>
              <a:t>works with the full range of stakeholders in the Caribbean who have rights to, interests in, or responsibilities for natural resources, to facilitate their equitable and effective participation in decisions about the use and management of these resources</a:t>
            </a:r>
            <a:endParaRPr lang="en-US" sz="2000" dirty="0"/>
          </a:p>
        </p:txBody>
      </p:sp>
    </p:spTree>
    <p:extLst>
      <p:ext uri="{BB962C8B-B14F-4D97-AF65-F5344CB8AC3E}">
        <p14:creationId xmlns:p14="http://schemas.microsoft.com/office/powerpoint/2010/main" val="2267544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0996" y="1657976"/>
            <a:ext cx="10861157" cy="3748680"/>
          </a:xfrm>
        </p:spPr>
        <p:txBody>
          <a:bodyPr/>
          <a:lstStyle/>
          <a:p>
            <a:pPr>
              <a:lnSpc>
                <a:spcPct val="100000"/>
              </a:lnSpc>
            </a:pPr>
            <a:r>
              <a:rPr lang="en-US" sz="2000" dirty="0"/>
              <a:t>Component # 2: </a:t>
            </a:r>
            <a:r>
              <a:rPr lang="en-TT" sz="2000" dirty="0"/>
              <a:t>Enhancing the capacity of key institutions and stakeholders to effectively implement knowledge-based EBM/EAF for sustainable shared living marine resources use in the CLME+</a:t>
            </a:r>
            <a:endParaRPr lang="en-US" sz="2000" dirty="0"/>
          </a:p>
          <a:p>
            <a:pPr>
              <a:lnSpc>
                <a:spcPct val="100000"/>
              </a:lnSpc>
            </a:pPr>
            <a:endParaRPr lang="en-TT" sz="2000" dirty="0"/>
          </a:p>
          <a:p>
            <a:pPr>
              <a:lnSpc>
                <a:spcPct val="100000"/>
              </a:lnSpc>
            </a:pPr>
            <a:r>
              <a:rPr lang="en-TT" sz="2000" dirty="0"/>
              <a:t>The specific outputs included in the CLME+ Project to address this are:</a:t>
            </a:r>
          </a:p>
          <a:p>
            <a:pPr marL="457200" indent="-457200">
              <a:lnSpc>
                <a:spcPct val="100000"/>
              </a:lnSpc>
              <a:buFont typeface="Arial" panose="020B0604020202020204" pitchFamily="34" charset="0"/>
              <a:buChar char="•"/>
            </a:pPr>
            <a:r>
              <a:rPr lang="en-TT" sz="2000" dirty="0">
                <a:solidFill>
                  <a:srgbClr val="800000"/>
                </a:solidFill>
              </a:rPr>
              <a:t>Output 2.2 </a:t>
            </a:r>
            <a:r>
              <a:rPr lang="en-TT" sz="2000" dirty="0"/>
              <a:t>- Process Indicator 1 – Civil Society Action Programme (C-SAP)</a:t>
            </a:r>
          </a:p>
          <a:p>
            <a:pPr>
              <a:lnSpc>
                <a:spcPct val="100000"/>
              </a:lnSpc>
            </a:pPr>
            <a:endParaRPr lang="en-TT" sz="2000" dirty="0"/>
          </a:p>
          <a:p>
            <a:pPr marL="457200" indent="-457200">
              <a:lnSpc>
                <a:spcPct val="100000"/>
              </a:lnSpc>
              <a:buFont typeface="Arial" panose="020B0604020202020204" pitchFamily="34" charset="0"/>
              <a:buChar char="•"/>
            </a:pPr>
            <a:r>
              <a:rPr lang="en-TT" sz="2000" dirty="0">
                <a:solidFill>
                  <a:srgbClr val="800000"/>
                </a:solidFill>
              </a:rPr>
              <a:t>Output 2.2 </a:t>
            </a:r>
            <a:r>
              <a:rPr lang="en-TT" sz="2000" dirty="0"/>
              <a:t>- Process Indicator 3 – Small Grants Coordinating Mechanism</a:t>
            </a:r>
          </a:p>
          <a:p>
            <a:pPr>
              <a:lnSpc>
                <a:spcPct val="100000"/>
              </a:lnSpc>
            </a:pPr>
            <a:endParaRPr lang="en-TT" sz="2000" dirty="0"/>
          </a:p>
          <a:p>
            <a:pPr marL="457200" indent="-457200">
              <a:lnSpc>
                <a:spcPct val="100000"/>
              </a:lnSpc>
              <a:buFont typeface="Arial" panose="020B0604020202020204" pitchFamily="34" charset="0"/>
              <a:buChar char="•"/>
            </a:pPr>
            <a:r>
              <a:rPr lang="en-TT" sz="2000" dirty="0">
                <a:solidFill>
                  <a:srgbClr val="800000"/>
                </a:solidFill>
              </a:rPr>
              <a:t>Output 3.5 </a:t>
            </a:r>
            <a:r>
              <a:rPr lang="en-TT" sz="2000" dirty="0"/>
              <a:t>- Process Indicator 1 - Modest small grants support for the implementation of actions under the C-SAP and/or Private Sector Action Programme (P-SAP), developed under Output 2.2.</a:t>
            </a:r>
          </a:p>
          <a:p>
            <a:pPr marL="457200" indent="-457200">
              <a:buFont typeface="Arial" panose="020B0604020202020204" pitchFamily="34" charset="0"/>
              <a:buChar char="•"/>
            </a:pPr>
            <a:endParaRPr lang="en-US" sz="2000" dirty="0"/>
          </a:p>
        </p:txBody>
      </p:sp>
      <p:sp>
        <p:nvSpPr>
          <p:cNvPr id="3" name="TextBox 2"/>
          <p:cNvSpPr txBox="1"/>
          <p:nvPr/>
        </p:nvSpPr>
        <p:spPr>
          <a:xfrm>
            <a:off x="7381461" y="760227"/>
            <a:ext cx="4638261" cy="584775"/>
          </a:xfrm>
          <a:prstGeom prst="rect">
            <a:avLst/>
          </a:prstGeom>
          <a:noFill/>
        </p:spPr>
        <p:txBody>
          <a:bodyPr wrap="square" rtlCol="0">
            <a:spAutoFit/>
          </a:bodyPr>
          <a:lstStyle/>
          <a:p>
            <a:r>
              <a:rPr lang="en-US" sz="3200" b="1" dirty="0"/>
              <a:t>CLME+ Project outputs</a:t>
            </a:r>
          </a:p>
        </p:txBody>
      </p:sp>
    </p:spTree>
    <p:extLst>
      <p:ext uri="{BB962C8B-B14F-4D97-AF65-F5344CB8AC3E}">
        <p14:creationId xmlns:p14="http://schemas.microsoft.com/office/powerpoint/2010/main" val="3925323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type="body" sz="quarter" idx="11"/>
          </p:nvPr>
        </p:nvSpPr>
        <p:spPr>
          <a:xfrm>
            <a:off x="276447" y="1461977"/>
            <a:ext cx="11111023" cy="4178595"/>
          </a:xfrm>
        </p:spPr>
        <p:txBody>
          <a:bodyPr/>
          <a:lstStyle/>
          <a:p>
            <a:r>
              <a:rPr lang="en-US" b="1" dirty="0"/>
              <a:t>Status technical implementation:</a:t>
            </a:r>
          </a:p>
          <a:p>
            <a:pPr marL="0" indent="0">
              <a:buNone/>
            </a:pPr>
            <a:endParaRPr lang="en-US" b="1" dirty="0"/>
          </a:p>
          <a:p>
            <a:pPr marL="0" indent="0">
              <a:buNone/>
            </a:pPr>
            <a:endParaRPr lang="en-US" b="1" dirty="0"/>
          </a:p>
          <a:p>
            <a:r>
              <a:rPr lang="en-US" b="1" dirty="0"/>
              <a:t>Status financial expenditure</a:t>
            </a:r>
          </a:p>
        </p:txBody>
      </p:sp>
      <p:graphicFrame>
        <p:nvGraphicFramePr>
          <p:cNvPr id="3" name="Table 2"/>
          <p:cNvGraphicFramePr>
            <a:graphicFrameLocks noGrp="1"/>
          </p:cNvGraphicFramePr>
          <p:nvPr>
            <p:extLst>
              <p:ext uri="{D42A27DB-BD31-4B8C-83A1-F6EECF244321}">
                <p14:modId xmlns:p14="http://schemas.microsoft.com/office/powerpoint/2010/main" val="4234246375"/>
              </p:ext>
            </p:extLst>
          </p:nvPr>
        </p:nvGraphicFramePr>
        <p:xfrm>
          <a:off x="320158" y="2038104"/>
          <a:ext cx="8127999" cy="7416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0000"/>
                    </a:ext>
                  </a:extLst>
                </a:gridCol>
                <a:gridCol w="2709333">
                  <a:extLst>
                    <a:ext uri="{9D8B030D-6E8A-4147-A177-3AD203B41FA5}">
                      <a16:colId xmlns:a16="http://schemas.microsoft.com/office/drawing/2014/main" val="20001"/>
                    </a:ext>
                  </a:extLst>
                </a:gridCol>
                <a:gridCol w="2709333">
                  <a:extLst>
                    <a:ext uri="{9D8B030D-6E8A-4147-A177-3AD203B41FA5}">
                      <a16:colId xmlns:a16="http://schemas.microsoft.com/office/drawing/2014/main" val="20002"/>
                    </a:ext>
                  </a:extLst>
                </a:gridCol>
              </a:tblGrid>
              <a:tr h="370840">
                <a:tc>
                  <a:txBody>
                    <a:bodyPr/>
                    <a:lstStyle/>
                    <a:p>
                      <a:r>
                        <a:rPr lang="en-US" dirty="0"/>
                        <a:t>On Track </a:t>
                      </a:r>
                    </a:p>
                  </a:txBody>
                  <a:tcPr>
                    <a:solidFill>
                      <a:srgbClr val="00B050"/>
                    </a:solidFill>
                  </a:tcPr>
                </a:tc>
                <a:tc>
                  <a:txBody>
                    <a:bodyPr/>
                    <a:lstStyle/>
                    <a:p>
                      <a:r>
                        <a:rPr lang="en-US" dirty="0"/>
                        <a:t>Moderate Delays</a:t>
                      </a:r>
                    </a:p>
                  </a:txBody>
                  <a:tcPr>
                    <a:solidFill>
                      <a:srgbClr val="FFC000"/>
                    </a:solidFill>
                  </a:tcPr>
                </a:tc>
                <a:tc>
                  <a:txBody>
                    <a:bodyPr/>
                    <a:lstStyle/>
                    <a:p>
                      <a:r>
                        <a:rPr lang="en-US" dirty="0"/>
                        <a:t>Major Delays</a:t>
                      </a:r>
                    </a:p>
                  </a:txBody>
                  <a:tcPr>
                    <a:solidFill>
                      <a:srgbClr val="FF0000"/>
                    </a:solidFill>
                  </a:tcPr>
                </a:tc>
                <a:extLst>
                  <a:ext uri="{0D108BD9-81ED-4DB2-BD59-A6C34878D82A}">
                    <a16:rowId xmlns:a16="http://schemas.microsoft.com/office/drawing/2014/main" val="10000"/>
                  </a:ext>
                </a:extLst>
              </a:tr>
              <a:tr h="370840">
                <a:tc>
                  <a:txBody>
                    <a:bodyPr/>
                    <a:lstStyle/>
                    <a:p>
                      <a:endParaRPr lang="en-US"/>
                    </a:p>
                  </a:txBody>
                  <a:tcPr/>
                </a:tc>
                <a:tc>
                  <a:txBody>
                    <a:bodyPr/>
                    <a:lstStyle/>
                    <a:p>
                      <a:r>
                        <a:rPr lang="en-US" dirty="0"/>
                        <a:t>X</a:t>
                      </a:r>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3234199232"/>
              </p:ext>
            </p:extLst>
          </p:nvPr>
        </p:nvGraphicFramePr>
        <p:xfrm>
          <a:off x="366232" y="3839535"/>
          <a:ext cx="8127999" cy="7416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0000"/>
                    </a:ext>
                  </a:extLst>
                </a:gridCol>
                <a:gridCol w="2709333">
                  <a:extLst>
                    <a:ext uri="{9D8B030D-6E8A-4147-A177-3AD203B41FA5}">
                      <a16:colId xmlns:a16="http://schemas.microsoft.com/office/drawing/2014/main" val="20001"/>
                    </a:ext>
                  </a:extLst>
                </a:gridCol>
                <a:gridCol w="2709333">
                  <a:extLst>
                    <a:ext uri="{9D8B030D-6E8A-4147-A177-3AD203B41FA5}">
                      <a16:colId xmlns:a16="http://schemas.microsoft.com/office/drawing/2014/main" val="20002"/>
                    </a:ext>
                  </a:extLst>
                </a:gridCol>
              </a:tblGrid>
              <a:tr h="370840">
                <a:tc>
                  <a:txBody>
                    <a:bodyPr/>
                    <a:lstStyle/>
                    <a:p>
                      <a:r>
                        <a:rPr lang="en-US" dirty="0"/>
                        <a:t>On Track </a:t>
                      </a:r>
                    </a:p>
                  </a:txBody>
                  <a:tcPr>
                    <a:solidFill>
                      <a:srgbClr val="00B050"/>
                    </a:solidFill>
                  </a:tcPr>
                </a:tc>
                <a:tc>
                  <a:txBody>
                    <a:bodyPr/>
                    <a:lstStyle/>
                    <a:p>
                      <a:r>
                        <a:rPr lang="en-US" dirty="0"/>
                        <a:t>Moderate Delays</a:t>
                      </a:r>
                    </a:p>
                  </a:txBody>
                  <a:tcPr>
                    <a:solidFill>
                      <a:srgbClr val="FFC000"/>
                    </a:solidFill>
                  </a:tcPr>
                </a:tc>
                <a:tc>
                  <a:txBody>
                    <a:bodyPr/>
                    <a:lstStyle/>
                    <a:p>
                      <a:r>
                        <a:rPr lang="en-US" dirty="0"/>
                        <a:t>Major Delays</a:t>
                      </a:r>
                    </a:p>
                  </a:txBody>
                  <a:tcPr>
                    <a:solidFill>
                      <a:srgbClr val="FF0000"/>
                    </a:solidFill>
                  </a:tcPr>
                </a:tc>
                <a:extLst>
                  <a:ext uri="{0D108BD9-81ED-4DB2-BD59-A6C34878D82A}">
                    <a16:rowId xmlns:a16="http://schemas.microsoft.com/office/drawing/2014/main" val="10000"/>
                  </a:ext>
                </a:extLst>
              </a:tr>
              <a:tr h="370840">
                <a:tc>
                  <a:txBody>
                    <a:bodyPr/>
                    <a:lstStyle/>
                    <a:p>
                      <a:endParaRPr lang="en-US"/>
                    </a:p>
                  </a:txBody>
                  <a:tcPr/>
                </a:tc>
                <a:tc>
                  <a:txBody>
                    <a:bodyPr/>
                    <a:lstStyle/>
                    <a:p>
                      <a:r>
                        <a:rPr lang="en-US" dirty="0"/>
                        <a:t>X</a:t>
                      </a:r>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368158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93544173"/>
              </p:ext>
            </p:extLst>
          </p:nvPr>
        </p:nvGraphicFramePr>
        <p:xfrm>
          <a:off x="792126" y="1701211"/>
          <a:ext cx="9930809" cy="3797611"/>
        </p:xfrm>
        <a:graphic>
          <a:graphicData uri="http://schemas.openxmlformats.org/drawingml/2006/table">
            <a:tbl>
              <a:tblPr firstRow="1" firstCol="1" bandRow="1">
                <a:tableStyleId>{5C22544A-7EE6-4342-B048-85BDC9FD1C3A}</a:tableStyleId>
              </a:tblPr>
              <a:tblGrid>
                <a:gridCol w="3003697">
                  <a:extLst>
                    <a:ext uri="{9D8B030D-6E8A-4147-A177-3AD203B41FA5}">
                      <a16:colId xmlns:a16="http://schemas.microsoft.com/office/drawing/2014/main" val="20000"/>
                    </a:ext>
                  </a:extLst>
                </a:gridCol>
                <a:gridCol w="6927112">
                  <a:extLst>
                    <a:ext uri="{9D8B030D-6E8A-4147-A177-3AD203B41FA5}">
                      <a16:colId xmlns:a16="http://schemas.microsoft.com/office/drawing/2014/main" val="20001"/>
                    </a:ext>
                  </a:extLst>
                </a:gridCol>
              </a:tblGrid>
              <a:tr h="363259">
                <a:tc>
                  <a:txBody>
                    <a:bodyPr/>
                    <a:lstStyle/>
                    <a:p>
                      <a:pPr marL="0" marR="0">
                        <a:lnSpc>
                          <a:spcPct val="107000"/>
                        </a:lnSpc>
                        <a:spcBef>
                          <a:spcPts val="0"/>
                        </a:spcBef>
                        <a:spcAft>
                          <a:spcPts val="0"/>
                        </a:spcAft>
                      </a:pPr>
                      <a:r>
                        <a:rPr lang="en-US" sz="2000" dirty="0">
                          <a:solidFill>
                            <a:schemeClr val="bg1"/>
                          </a:solidFill>
                          <a:effectLst/>
                        </a:rPr>
                        <a:t>Category</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530203"/>
                    </a:solidFill>
                  </a:tcPr>
                </a:tc>
                <a:tc>
                  <a:txBody>
                    <a:bodyPr/>
                    <a:lstStyle/>
                    <a:p>
                      <a:pPr marL="0" marR="0">
                        <a:lnSpc>
                          <a:spcPct val="107000"/>
                        </a:lnSpc>
                        <a:spcBef>
                          <a:spcPts val="0"/>
                        </a:spcBef>
                        <a:spcAft>
                          <a:spcPts val="0"/>
                        </a:spcAft>
                      </a:pPr>
                      <a:r>
                        <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Ratio</a:t>
                      </a:r>
                    </a:p>
                  </a:txBody>
                  <a:tcPr marL="68580" marR="68580" marT="0" marB="0">
                    <a:solidFill>
                      <a:srgbClr val="530203"/>
                    </a:solidFill>
                  </a:tcPr>
                </a:tc>
                <a:extLst>
                  <a:ext uri="{0D108BD9-81ED-4DB2-BD59-A6C34878D82A}">
                    <a16:rowId xmlns:a16="http://schemas.microsoft.com/office/drawing/2014/main" val="10000"/>
                  </a:ext>
                </a:extLst>
              </a:tr>
              <a:tr h="489661">
                <a:tc>
                  <a:txBody>
                    <a:bodyPr/>
                    <a:lstStyle/>
                    <a:p>
                      <a:pPr marL="0" marR="0">
                        <a:lnSpc>
                          <a:spcPct val="107000"/>
                        </a:lnSpc>
                        <a:spcBef>
                          <a:spcPts val="0"/>
                        </a:spcBef>
                        <a:spcAft>
                          <a:spcPts val="0"/>
                        </a:spcAft>
                      </a:pPr>
                      <a:r>
                        <a:rPr lang="en-US" sz="2000" dirty="0">
                          <a:solidFill>
                            <a:schemeClr val="bg1"/>
                          </a:solidFill>
                          <a:effectLst/>
                        </a:rPr>
                        <a:t>Completed</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530203"/>
                    </a:solidFill>
                  </a:tcPr>
                </a:tc>
                <a:tc>
                  <a:txBody>
                    <a:bodyPr/>
                    <a:lstStyle/>
                    <a:p>
                      <a:pPr marL="0" marR="0">
                        <a:lnSpc>
                          <a:spcPct val="107000"/>
                        </a:lnSpc>
                        <a:spcBef>
                          <a:spcPts val="0"/>
                        </a:spcBef>
                        <a:spcAft>
                          <a:spcPts val="0"/>
                        </a:spcAft>
                      </a:pPr>
                      <a:r>
                        <a:rPr lang="en-US" sz="1100" i="1" dirty="0">
                          <a:effectLst/>
                        </a:rPr>
                        <a:t> </a:t>
                      </a:r>
                      <a:endParaRPr lang="en-US"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489661">
                <a:tc>
                  <a:txBody>
                    <a:bodyPr/>
                    <a:lstStyle/>
                    <a:p>
                      <a:pPr marL="0" marR="0">
                        <a:lnSpc>
                          <a:spcPct val="107000"/>
                        </a:lnSpc>
                        <a:spcBef>
                          <a:spcPts val="0"/>
                        </a:spcBef>
                        <a:spcAft>
                          <a:spcPts val="0"/>
                        </a:spcAft>
                      </a:pPr>
                      <a:r>
                        <a:rPr lang="en-US" sz="2000" dirty="0">
                          <a:solidFill>
                            <a:schemeClr val="bg1"/>
                          </a:solidFill>
                          <a:effectLst/>
                        </a:rPr>
                        <a:t>On track</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530203"/>
                    </a:solidFill>
                  </a:tcPr>
                </a:tc>
                <a:tc>
                  <a:txBody>
                    <a:bodyPr/>
                    <a:lstStyle/>
                    <a:p>
                      <a:pPr marL="0" marR="0">
                        <a:lnSpc>
                          <a:spcPct val="107000"/>
                        </a:lnSpc>
                        <a:spcBef>
                          <a:spcPts val="0"/>
                        </a:spcBef>
                        <a:spcAft>
                          <a:spcPts val="0"/>
                        </a:spcAft>
                      </a:pPr>
                      <a:r>
                        <a:rPr lang="en-US" sz="1100" dirty="0">
                          <a:effectLst/>
                        </a:rPr>
                        <a:t> </a:t>
                      </a:r>
                      <a:r>
                        <a:rPr lang="en-US" sz="2000" b="1" dirty="0">
                          <a:effectLst/>
                        </a:rPr>
                        <a:t>5/5</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726517">
                <a:tc>
                  <a:txBody>
                    <a:bodyPr/>
                    <a:lstStyle/>
                    <a:p>
                      <a:pPr marL="0" marR="0">
                        <a:lnSpc>
                          <a:spcPct val="107000"/>
                        </a:lnSpc>
                        <a:spcBef>
                          <a:spcPts val="0"/>
                        </a:spcBef>
                        <a:spcAft>
                          <a:spcPts val="0"/>
                        </a:spcAft>
                      </a:pPr>
                      <a:r>
                        <a:rPr lang="en-US" sz="2000" dirty="0">
                          <a:solidFill>
                            <a:schemeClr val="bg1"/>
                          </a:solidFill>
                          <a:effectLst/>
                        </a:rPr>
                        <a:t>Low risk of not completing on time</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530203"/>
                    </a:solidFill>
                  </a:tcPr>
                </a:tc>
                <a:tc>
                  <a:txBody>
                    <a:bodyPr/>
                    <a:lstStyle/>
                    <a:p>
                      <a:pPr marL="0" marR="0">
                        <a:lnSpc>
                          <a:spcPct val="107000"/>
                        </a:lnSpc>
                        <a:spcBef>
                          <a:spcPts val="0"/>
                        </a:spcBef>
                        <a:spcAft>
                          <a:spcPts val="0"/>
                        </a:spcAft>
                      </a:pP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726517">
                <a:tc>
                  <a:txBody>
                    <a:bodyPr/>
                    <a:lstStyle/>
                    <a:p>
                      <a:pPr marL="0" marR="0">
                        <a:lnSpc>
                          <a:spcPct val="107000"/>
                        </a:lnSpc>
                        <a:spcBef>
                          <a:spcPts val="0"/>
                        </a:spcBef>
                        <a:spcAft>
                          <a:spcPts val="0"/>
                        </a:spcAft>
                      </a:pPr>
                      <a:r>
                        <a:rPr lang="en-US" sz="2000" dirty="0">
                          <a:solidFill>
                            <a:schemeClr val="bg1"/>
                          </a:solidFill>
                          <a:effectLst/>
                        </a:rPr>
                        <a:t>High risk of not completing on time</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530203"/>
                    </a:solidFill>
                  </a:tcPr>
                </a:tc>
                <a:tc>
                  <a:txBody>
                    <a:bodyPr/>
                    <a:lstStyle/>
                    <a:p>
                      <a:pPr marL="0" marR="0">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1001996">
                <a:tc>
                  <a:txBody>
                    <a:bodyPr/>
                    <a:lstStyle/>
                    <a:p>
                      <a:pPr marL="0" marR="0">
                        <a:lnSpc>
                          <a:spcPct val="107000"/>
                        </a:lnSpc>
                        <a:spcBef>
                          <a:spcPts val="0"/>
                        </a:spcBef>
                        <a:spcAft>
                          <a:spcPts val="0"/>
                        </a:spcAft>
                      </a:pPr>
                      <a:r>
                        <a:rPr lang="en-US" sz="2000" dirty="0">
                          <a:solidFill>
                            <a:schemeClr val="bg1"/>
                          </a:solidFill>
                          <a:effectLst/>
                        </a:rPr>
                        <a:t>High risk of target not being achieved </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530203"/>
                    </a:solidFill>
                  </a:tcPr>
                </a:tc>
                <a:tc>
                  <a:txBody>
                    <a:bodyPr/>
                    <a:lstStyle/>
                    <a:p>
                      <a:pPr marL="0" marR="0">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838877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245979"/>
            <a:ext cx="10813774" cy="4555093"/>
          </a:xfrm>
          <a:prstGeom prst="rect">
            <a:avLst/>
          </a:prstGeom>
          <a:noFill/>
        </p:spPr>
        <p:txBody>
          <a:bodyPr wrap="square" rtlCol="0">
            <a:spAutoFit/>
          </a:bodyPr>
          <a:lstStyle/>
          <a:p>
            <a:r>
              <a:rPr lang="en-TT" b="1" dirty="0"/>
              <a:t>During the reporting period, under the Engaging Civil Society in CLME+ Strategic Action Programme Implementation – Implementation Strategy and Work Plan 2017 - 2019, CANARI achieved the following: </a:t>
            </a:r>
          </a:p>
          <a:p>
            <a:endParaRPr lang="en-TT" dirty="0"/>
          </a:p>
          <a:p>
            <a:r>
              <a:rPr lang="en-TT" sz="2000" b="1" dirty="0">
                <a:solidFill>
                  <a:srgbClr val="800000"/>
                </a:solidFill>
                <a:latin typeface="Avenir Heavy"/>
              </a:rPr>
              <a:t>Output 2.2 - Process Indicator 1 – Civil Society Action Programme (C-SAP) </a:t>
            </a:r>
            <a:endParaRPr lang="en-TT" b="1" dirty="0">
              <a:solidFill>
                <a:srgbClr val="800000"/>
              </a:solidFill>
            </a:endParaRPr>
          </a:p>
          <a:p>
            <a:pPr marL="342900" indent="-342900">
              <a:buFont typeface="+mj-lt"/>
              <a:buAutoNum type="arabicPeriod"/>
            </a:pPr>
            <a:r>
              <a:rPr lang="en-TT" b="1" dirty="0">
                <a:latin typeface="Avenir Heavy"/>
              </a:rPr>
              <a:t>Developed a Microsoft Access database which includes data/information on: </a:t>
            </a:r>
          </a:p>
          <a:p>
            <a:pPr marL="742950" lvl="1" indent="-285750">
              <a:buFont typeface="Arial" panose="020B0604020202020204" pitchFamily="34" charset="0"/>
              <a:buChar char="•"/>
            </a:pPr>
            <a:r>
              <a:rPr lang="en-TT" dirty="0">
                <a:latin typeface="Avenir Heavy"/>
              </a:rPr>
              <a:t>existing civil society organisations (CSOs) (formal and informal) and community small and micro-enterprises (SMEs) which are playing, have a role to play and/or are likely beneficiaries in the achievement of the long-term vision for the marine environment in the CLME+ region; </a:t>
            </a:r>
          </a:p>
          <a:p>
            <a:pPr marL="742950" lvl="1" indent="-285750">
              <a:buFont typeface="Arial" panose="020B0604020202020204" pitchFamily="34" charset="0"/>
              <a:buChar char="•"/>
            </a:pPr>
            <a:r>
              <a:rPr lang="en-TT" dirty="0">
                <a:latin typeface="Avenir Heavy"/>
              </a:rPr>
              <a:t>existing civil society awareness raising and capacity building initiatives and mechanisms currently operational within the CLME+ region.</a:t>
            </a:r>
          </a:p>
          <a:p>
            <a:pPr marL="285750" indent="-285750">
              <a:buFont typeface="Arial" panose="020B0604020202020204" pitchFamily="34" charset="0"/>
              <a:buChar char="•"/>
            </a:pPr>
            <a:endParaRPr lang="en-TT" dirty="0"/>
          </a:p>
          <a:p>
            <a:r>
              <a:rPr lang="en-TT" b="1" dirty="0"/>
              <a:t>2. Convened regional workshop to develop the Civil Society Action Programme for Sustainable Management of  the Shared Living Marine Resources of the Caribbean and North Brazil Shelf Large Marine Ecosystems (CLME+ C-SAP), January 16 – 19, 2018, Trinidad and Tobago, and prepared the workshop report</a:t>
            </a:r>
          </a:p>
          <a:p>
            <a:endParaRPr lang="en-TT" dirty="0"/>
          </a:p>
          <a:p>
            <a:r>
              <a:rPr lang="en-TT" b="1" dirty="0"/>
              <a:t>3. Prepared and disseminated first draft of the CLME+ C-SAP  </a:t>
            </a:r>
            <a:endParaRPr lang="en-US" dirty="0"/>
          </a:p>
        </p:txBody>
      </p:sp>
      <p:sp>
        <p:nvSpPr>
          <p:cNvPr id="3" name="TextBox 2"/>
          <p:cNvSpPr txBox="1"/>
          <p:nvPr/>
        </p:nvSpPr>
        <p:spPr>
          <a:xfrm>
            <a:off x="7432158" y="661204"/>
            <a:ext cx="4476307" cy="584775"/>
          </a:xfrm>
          <a:prstGeom prst="rect">
            <a:avLst/>
          </a:prstGeom>
          <a:noFill/>
        </p:spPr>
        <p:txBody>
          <a:bodyPr wrap="square" rtlCol="0">
            <a:spAutoFit/>
          </a:bodyPr>
          <a:lstStyle/>
          <a:p>
            <a:r>
              <a:rPr lang="en-US" dirty="0"/>
              <a:t> </a:t>
            </a:r>
            <a:r>
              <a:rPr lang="en-US" sz="3200" b="1" dirty="0"/>
              <a:t>Achievements to Date</a:t>
            </a:r>
          </a:p>
        </p:txBody>
      </p:sp>
      <p:pic>
        <p:nvPicPr>
          <p:cNvPr id="6" name="Picture 5">
            <a:extLst>
              <a:ext uri="{FF2B5EF4-FFF2-40B4-BE49-F238E27FC236}">
                <a16:creationId xmlns:a16="http://schemas.microsoft.com/office/drawing/2014/main" id="{DB302B7A-D360-4101-8DCD-51A930381FFC}"/>
              </a:ext>
            </a:extLst>
          </p:cNvPr>
          <p:cNvPicPr>
            <a:picLocks noChangeAspect="1"/>
          </p:cNvPicPr>
          <p:nvPr/>
        </p:nvPicPr>
        <p:blipFill>
          <a:blip r:embed="rId2"/>
          <a:stretch>
            <a:fillRect/>
          </a:stretch>
        </p:blipFill>
        <p:spPr>
          <a:xfrm>
            <a:off x="9901573" y="2102263"/>
            <a:ext cx="460513" cy="460513"/>
          </a:xfrm>
          <a:prstGeom prst="rect">
            <a:avLst/>
          </a:prstGeom>
        </p:spPr>
      </p:pic>
      <p:pic>
        <p:nvPicPr>
          <p:cNvPr id="11" name="Picture 10">
            <a:extLst>
              <a:ext uri="{FF2B5EF4-FFF2-40B4-BE49-F238E27FC236}">
                <a16:creationId xmlns:a16="http://schemas.microsoft.com/office/drawing/2014/main" id="{CA4A8D71-CC4E-4920-8372-ED83DBE2E734}"/>
              </a:ext>
            </a:extLst>
          </p:cNvPr>
          <p:cNvPicPr>
            <a:picLocks noChangeAspect="1"/>
          </p:cNvPicPr>
          <p:nvPr/>
        </p:nvPicPr>
        <p:blipFill>
          <a:blip r:embed="rId2"/>
          <a:stretch>
            <a:fillRect/>
          </a:stretch>
        </p:blipFill>
        <p:spPr>
          <a:xfrm>
            <a:off x="11456234" y="4340086"/>
            <a:ext cx="460513" cy="460513"/>
          </a:xfrm>
          <a:prstGeom prst="rect">
            <a:avLst/>
          </a:prstGeom>
        </p:spPr>
      </p:pic>
      <p:pic>
        <p:nvPicPr>
          <p:cNvPr id="12" name="Picture 11">
            <a:extLst>
              <a:ext uri="{FF2B5EF4-FFF2-40B4-BE49-F238E27FC236}">
                <a16:creationId xmlns:a16="http://schemas.microsoft.com/office/drawing/2014/main" id="{BDDA092F-DC8C-4BAD-8F05-83F04A363537}"/>
              </a:ext>
            </a:extLst>
          </p:cNvPr>
          <p:cNvPicPr>
            <a:picLocks noChangeAspect="1"/>
          </p:cNvPicPr>
          <p:nvPr/>
        </p:nvPicPr>
        <p:blipFill>
          <a:blip r:embed="rId2"/>
          <a:stretch>
            <a:fillRect/>
          </a:stretch>
        </p:blipFill>
        <p:spPr>
          <a:xfrm>
            <a:off x="6675783" y="5305838"/>
            <a:ext cx="460513" cy="460513"/>
          </a:xfrm>
          <a:prstGeom prst="rect">
            <a:avLst/>
          </a:prstGeom>
        </p:spPr>
      </p:pic>
    </p:spTree>
    <p:extLst>
      <p:ext uri="{BB962C8B-B14F-4D97-AF65-F5344CB8AC3E}">
        <p14:creationId xmlns:p14="http://schemas.microsoft.com/office/powerpoint/2010/main" val="1684562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383466"/>
            <a:ext cx="10813774" cy="3108543"/>
          </a:xfrm>
          <a:prstGeom prst="rect">
            <a:avLst/>
          </a:prstGeom>
          <a:noFill/>
        </p:spPr>
        <p:txBody>
          <a:bodyPr wrap="square" rtlCol="0">
            <a:spAutoFit/>
          </a:bodyPr>
          <a:lstStyle/>
          <a:p>
            <a:pPr>
              <a:lnSpc>
                <a:spcPct val="100000"/>
              </a:lnSpc>
            </a:pPr>
            <a:r>
              <a:rPr lang="en-TT" sz="2000" b="1" dirty="0">
                <a:solidFill>
                  <a:srgbClr val="800000"/>
                </a:solidFill>
                <a:latin typeface="Avenir Heavy"/>
              </a:rPr>
              <a:t>Output 2.2 - Process Indicator 3 – Small Grants Coordinating Mechanism</a:t>
            </a:r>
            <a:endParaRPr lang="en-TT" sz="2000" b="1" dirty="0">
              <a:latin typeface="Avenir Heavy"/>
            </a:endParaRPr>
          </a:p>
          <a:p>
            <a:pPr marL="342900" indent="-342900">
              <a:buFont typeface="+mj-lt"/>
              <a:buAutoNum type="arabicPeriod"/>
            </a:pPr>
            <a:r>
              <a:rPr lang="en-GB" sz="2000" b="1" dirty="0">
                <a:latin typeface="Avenir Heavy"/>
              </a:rPr>
              <a:t>Developed a Microsoft Access database which includes data/information on:</a:t>
            </a:r>
            <a:r>
              <a:rPr lang="en-GB" sz="2000" dirty="0">
                <a:latin typeface="Avenir Heavy"/>
              </a:rPr>
              <a:t>  </a:t>
            </a:r>
            <a:endParaRPr lang="en-TT" sz="2000" dirty="0">
              <a:latin typeface="Avenir Heavy"/>
            </a:endParaRPr>
          </a:p>
          <a:p>
            <a:pPr marL="742950" lvl="1" indent="-285750">
              <a:buFont typeface="Arial" panose="020B0604020202020204" pitchFamily="34" charset="0"/>
              <a:buChar char="•"/>
            </a:pPr>
            <a:r>
              <a:rPr lang="en-GB" sz="2000" dirty="0">
                <a:latin typeface="Avenir Heavy"/>
              </a:rPr>
              <a:t>existing small grant programmes that are operational within the CLME+ region and that can contribute to the objectives of the CLME+ SAP and CLME+ Project</a:t>
            </a:r>
          </a:p>
          <a:p>
            <a:pPr lvl="0"/>
            <a:endParaRPr lang="en-GB" sz="2000" dirty="0">
              <a:latin typeface="Avenir Heavy"/>
            </a:endParaRPr>
          </a:p>
          <a:p>
            <a:pPr lvl="0"/>
            <a:r>
              <a:rPr lang="en-GB" sz="2000" b="1" dirty="0">
                <a:latin typeface="Avenir Heavy"/>
              </a:rPr>
              <a:t>2. Convened a </a:t>
            </a:r>
            <a:r>
              <a:rPr lang="en-TT" sz="2000" b="1" dirty="0">
                <a:latin typeface="Avenir Heavy"/>
              </a:rPr>
              <a:t>Donor roundtable: Effective support for civil society and the Caribbean Sea and North Brazil Shelf Large Marine Ecosystems, March 20 – 21, 2018, Barbados, and prepared the Donor Roundtable report</a:t>
            </a:r>
          </a:p>
          <a:p>
            <a:pPr lvl="0"/>
            <a:endParaRPr lang="en-TT" b="1" dirty="0"/>
          </a:p>
          <a:p>
            <a:endParaRPr lang="en-TT" dirty="0"/>
          </a:p>
        </p:txBody>
      </p:sp>
      <p:pic>
        <p:nvPicPr>
          <p:cNvPr id="5" name="Picture 4">
            <a:extLst>
              <a:ext uri="{FF2B5EF4-FFF2-40B4-BE49-F238E27FC236}">
                <a16:creationId xmlns:a16="http://schemas.microsoft.com/office/drawing/2014/main" id="{4696DA41-BABB-42E9-B3C3-21FDFD83594B}"/>
              </a:ext>
            </a:extLst>
          </p:cNvPr>
          <p:cNvPicPr>
            <a:picLocks noChangeAspect="1"/>
          </p:cNvPicPr>
          <p:nvPr/>
        </p:nvPicPr>
        <p:blipFill rotWithShape="1">
          <a:blip r:embed="rId2"/>
          <a:srcRect t="22609" b="43592"/>
          <a:stretch/>
        </p:blipFill>
        <p:spPr>
          <a:xfrm>
            <a:off x="0" y="3853931"/>
            <a:ext cx="12192000" cy="2082635"/>
          </a:xfrm>
          <a:prstGeom prst="rect">
            <a:avLst/>
          </a:prstGeom>
        </p:spPr>
      </p:pic>
      <p:sp>
        <p:nvSpPr>
          <p:cNvPr id="6" name="TextBox 5">
            <a:extLst>
              <a:ext uri="{FF2B5EF4-FFF2-40B4-BE49-F238E27FC236}">
                <a16:creationId xmlns:a16="http://schemas.microsoft.com/office/drawing/2014/main" id="{956085A9-D8EF-49E8-9B79-FD9B6AE9FB8A}"/>
              </a:ext>
            </a:extLst>
          </p:cNvPr>
          <p:cNvSpPr txBox="1"/>
          <p:nvPr/>
        </p:nvSpPr>
        <p:spPr>
          <a:xfrm>
            <a:off x="7432158" y="661204"/>
            <a:ext cx="4476307" cy="584775"/>
          </a:xfrm>
          <a:prstGeom prst="rect">
            <a:avLst/>
          </a:prstGeom>
          <a:noFill/>
        </p:spPr>
        <p:txBody>
          <a:bodyPr wrap="square" rtlCol="0">
            <a:spAutoFit/>
          </a:bodyPr>
          <a:lstStyle/>
          <a:p>
            <a:r>
              <a:rPr lang="en-US" dirty="0"/>
              <a:t> </a:t>
            </a:r>
            <a:r>
              <a:rPr lang="en-US" sz="3200" b="1" dirty="0"/>
              <a:t>Achievements to Date</a:t>
            </a:r>
          </a:p>
        </p:txBody>
      </p:sp>
      <p:pic>
        <p:nvPicPr>
          <p:cNvPr id="7" name="Picture 6">
            <a:extLst>
              <a:ext uri="{FF2B5EF4-FFF2-40B4-BE49-F238E27FC236}">
                <a16:creationId xmlns:a16="http://schemas.microsoft.com/office/drawing/2014/main" id="{6337FD25-42E1-4D70-B9B3-5F06BC7AB051}"/>
              </a:ext>
            </a:extLst>
          </p:cNvPr>
          <p:cNvPicPr>
            <a:picLocks noChangeAspect="1"/>
          </p:cNvPicPr>
          <p:nvPr/>
        </p:nvPicPr>
        <p:blipFill>
          <a:blip r:embed="rId3"/>
          <a:stretch>
            <a:fillRect/>
          </a:stretch>
        </p:blipFill>
        <p:spPr>
          <a:xfrm>
            <a:off x="10433903" y="1471403"/>
            <a:ext cx="460513" cy="460513"/>
          </a:xfrm>
          <a:prstGeom prst="rect">
            <a:avLst/>
          </a:prstGeom>
        </p:spPr>
      </p:pic>
      <p:pic>
        <p:nvPicPr>
          <p:cNvPr id="8" name="Picture 7">
            <a:extLst>
              <a:ext uri="{FF2B5EF4-FFF2-40B4-BE49-F238E27FC236}">
                <a16:creationId xmlns:a16="http://schemas.microsoft.com/office/drawing/2014/main" id="{63C6F8B7-82A7-49A6-8DF2-5D7B3DEDA49E}"/>
              </a:ext>
            </a:extLst>
          </p:cNvPr>
          <p:cNvPicPr>
            <a:picLocks noChangeAspect="1"/>
          </p:cNvPicPr>
          <p:nvPr/>
        </p:nvPicPr>
        <p:blipFill>
          <a:blip r:embed="rId3"/>
          <a:stretch>
            <a:fillRect/>
          </a:stretch>
        </p:blipFill>
        <p:spPr>
          <a:xfrm>
            <a:off x="11396870" y="2937737"/>
            <a:ext cx="460513" cy="460513"/>
          </a:xfrm>
          <a:prstGeom prst="rect">
            <a:avLst/>
          </a:prstGeom>
        </p:spPr>
      </p:pic>
    </p:spTree>
    <p:extLst>
      <p:ext uri="{BB962C8B-B14F-4D97-AF65-F5344CB8AC3E}">
        <p14:creationId xmlns:p14="http://schemas.microsoft.com/office/powerpoint/2010/main" val="3437100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0277" y="1307082"/>
            <a:ext cx="10813774" cy="4985980"/>
          </a:xfrm>
          <a:prstGeom prst="rect">
            <a:avLst/>
          </a:prstGeom>
          <a:noFill/>
        </p:spPr>
        <p:txBody>
          <a:bodyPr wrap="square" rtlCol="0">
            <a:spAutoFit/>
          </a:bodyPr>
          <a:lstStyle/>
          <a:p>
            <a:pPr lvl="0"/>
            <a:endParaRPr lang="en-TT" sz="2000" b="1" dirty="0">
              <a:latin typeface="Avenir Heavy"/>
            </a:endParaRPr>
          </a:p>
          <a:p>
            <a:r>
              <a:rPr lang="en-TT" sz="2000" b="1" dirty="0">
                <a:solidFill>
                  <a:srgbClr val="530203"/>
                </a:solidFill>
                <a:latin typeface="Avenir Heavy"/>
              </a:rPr>
              <a:t>Output 3.5 - Process Indicator 1 - Modest small grants support for the implementation of actions under the C-SAP and/or Private Sector Action Programme (P-SAP), developed under Output 2.2.</a:t>
            </a:r>
          </a:p>
          <a:p>
            <a:pPr lvl="0"/>
            <a:endParaRPr lang="en-TT" sz="2000" b="1" dirty="0">
              <a:latin typeface="Avenir Heavy"/>
            </a:endParaRPr>
          </a:p>
          <a:p>
            <a:pPr lvl="0"/>
            <a:r>
              <a:rPr lang="en-TT" sz="2000" b="1" i="1" dirty="0">
                <a:latin typeface="Avenir Heavy"/>
              </a:rPr>
              <a:t>Strengthened capacity of key stakeholders in St. Kitts and Nevis in sea moss farming, as a demonstration of an alternative livelihoods initiative within the concept of EBM:</a:t>
            </a:r>
          </a:p>
          <a:p>
            <a:pPr lvl="0"/>
            <a:endParaRPr lang="en-TT" sz="2000" b="1" dirty="0">
              <a:latin typeface="Avenir Heavy"/>
            </a:endParaRPr>
          </a:p>
          <a:p>
            <a:pPr marL="342900" lvl="0" indent="-342900">
              <a:buAutoNum type="arabicPeriod"/>
            </a:pPr>
            <a:r>
              <a:rPr lang="en-TT" sz="2000" b="1" dirty="0">
                <a:latin typeface="Avenir Heavy"/>
              </a:rPr>
              <a:t>Convened national workshop to develop a strategy and action plan to build the capacity of fisherfolk and technical support agencies to cultivate sea moss and commercialise its production, July 11 – 12, 2017, St. Kitts and Nevis, and prepared the Workshop Report, with Strategy and Action plan </a:t>
            </a:r>
          </a:p>
          <a:p>
            <a:pPr marL="342900" lvl="0" indent="-342900">
              <a:buAutoNum type="arabicPeriod"/>
            </a:pPr>
            <a:endParaRPr lang="en-TT" sz="2000" b="1" dirty="0">
              <a:latin typeface="Avenir Heavy"/>
            </a:endParaRPr>
          </a:p>
          <a:p>
            <a:pPr marL="342900" lvl="0" indent="-342900">
              <a:buAutoNum type="arabicPeriod"/>
            </a:pPr>
            <a:r>
              <a:rPr lang="en-TT" sz="2000" b="1" dirty="0">
                <a:latin typeface="Avenir Heavy"/>
              </a:rPr>
              <a:t>Convened two one-day workshops to promote the development of two community based groups in St. Kitts and Nevis to cultivate sea moss and commercialise its production, January 22 &amp; 23, 2018. </a:t>
            </a:r>
          </a:p>
          <a:p>
            <a:endParaRPr lang="en-TT" dirty="0"/>
          </a:p>
        </p:txBody>
      </p:sp>
      <p:sp>
        <p:nvSpPr>
          <p:cNvPr id="3" name="TextBox 2"/>
          <p:cNvSpPr txBox="1"/>
          <p:nvPr/>
        </p:nvSpPr>
        <p:spPr>
          <a:xfrm>
            <a:off x="7432158" y="661204"/>
            <a:ext cx="4476307" cy="584775"/>
          </a:xfrm>
          <a:prstGeom prst="rect">
            <a:avLst/>
          </a:prstGeom>
          <a:noFill/>
        </p:spPr>
        <p:txBody>
          <a:bodyPr wrap="square" rtlCol="0">
            <a:spAutoFit/>
          </a:bodyPr>
          <a:lstStyle/>
          <a:p>
            <a:r>
              <a:rPr lang="en-US" dirty="0"/>
              <a:t> </a:t>
            </a:r>
            <a:r>
              <a:rPr lang="en-US" sz="3200" b="1" dirty="0"/>
              <a:t>Achievements to Date</a:t>
            </a:r>
          </a:p>
        </p:txBody>
      </p:sp>
      <p:pic>
        <p:nvPicPr>
          <p:cNvPr id="4" name="Picture 3">
            <a:extLst>
              <a:ext uri="{FF2B5EF4-FFF2-40B4-BE49-F238E27FC236}">
                <a16:creationId xmlns:a16="http://schemas.microsoft.com/office/drawing/2014/main" id="{DAE25BF8-FE39-4E55-B31F-E621E102A4F4}"/>
              </a:ext>
            </a:extLst>
          </p:cNvPr>
          <p:cNvPicPr>
            <a:picLocks noChangeAspect="1"/>
          </p:cNvPicPr>
          <p:nvPr/>
        </p:nvPicPr>
        <p:blipFill>
          <a:blip r:embed="rId2"/>
          <a:stretch>
            <a:fillRect/>
          </a:stretch>
        </p:blipFill>
        <p:spPr>
          <a:xfrm>
            <a:off x="7709250" y="4829875"/>
            <a:ext cx="460513" cy="420756"/>
          </a:xfrm>
          <a:prstGeom prst="rect">
            <a:avLst/>
          </a:prstGeom>
        </p:spPr>
      </p:pic>
      <p:pic>
        <p:nvPicPr>
          <p:cNvPr id="5" name="Picture 4">
            <a:extLst>
              <a:ext uri="{FF2B5EF4-FFF2-40B4-BE49-F238E27FC236}">
                <a16:creationId xmlns:a16="http://schemas.microsoft.com/office/drawing/2014/main" id="{055F8591-D828-4E4F-96C6-BBD86B5833AE}"/>
              </a:ext>
            </a:extLst>
          </p:cNvPr>
          <p:cNvPicPr>
            <a:picLocks noChangeAspect="1"/>
          </p:cNvPicPr>
          <p:nvPr/>
        </p:nvPicPr>
        <p:blipFill>
          <a:blip r:embed="rId2"/>
          <a:stretch>
            <a:fillRect/>
          </a:stretch>
        </p:blipFill>
        <p:spPr>
          <a:xfrm>
            <a:off x="11191088" y="5253987"/>
            <a:ext cx="460513" cy="460513"/>
          </a:xfrm>
          <a:prstGeom prst="rect">
            <a:avLst/>
          </a:prstGeom>
        </p:spPr>
      </p:pic>
    </p:spTree>
    <p:extLst>
      <p:ext uri="{BB962C8B-B14F-4D97-AF65-F5344CB8AC3E}">
        <p14:creationId xmlns:p14="http://schemas.microsoft.com/office/powerpoint/2010/main" val="712778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67692447"/>
              </p:ext>
            </p:extLst>
          </p:nvPr>
        </p:nvGraphicFramePr>
        <p:xfrm>
          <a:off x="898452" y="2786518"/>
          <a:ext cx="10568761" cy="1876177"/>
        </p:xfrm>
        <a:graphic>
          <a:graphicData uri="http://schemas.openxmlformats.org/drawingml/2006/table">
            <a:tbl>
              <a:tblPr firstRow="1" bandRow="1">
                <a:tableStyleId>{5C22544A-7EE6-4342-B048-85BDC9FD1C3A}</a:tableStyleId>
              </a:tblPr>
              <a:tblGrid>
                <a:gridCol w="1761460">
                  <a:extLst>
                    <a:ext uri="{9D8B030D-6E8A-4147-A177-3AD203B41FA5}">
                      <a16:colId xmlns:a16="http://schemas.microsoft.com/office/drawing/2014/main" val="20000"/>
                    </a:ext>
                  </a:extLst>
                </a:gridCol>
                <a:gridCol w="1700269">
                  <a:extLst>
                    <a:ext uri="{9D8B030D-6E8A-4147-A177-3AD203B41FA5}">
                      <a16:colId xmlns:a16="http://schemas.microsoft.com/office/drawing/2014/main" val="20001"/>
                    </a:ext>
                  </a:extLst>
                </a:gridCol>
                <a:gridCol w="1822652">
                  <a:extLst>
                    <a:ext uri="{9D8B030D-6E8A-4147-A177-3AD203B41FA5}">
                      <a16:colId xmlns:a16="http://schemas.microsoft.com/office/drawing/2014/main" val="20002"/>
                    </a:ext>
                  </a:extLst>
                </a:gridCol>
                <a:gridCol w="1761460">
                  <a:extLst>
                    <a:ext uri="{9D8B030D-6E8A-4147-A177-3AD203B41FA5}">
                      <a16:colId xmlns:a16="http://schemas.microsoft.com/office/drawing/2014/main" val="20003"/>
                    </a:ext>
                  </a:extLst>
                </a:gridCol>
                <a:gridCol w="1761460">
                  <a:extLst>
                    <a:ext uri="{9D8B030D-6E8A-4147-A177-3AD203B41FA5}">
                      <a16:colId xmlns:a16="http://schemas.microsoft.com/office/drawing/2014/main" val="20004"/>
                    </a:ext>
                  </a:extLst>
                </a:gridCol>
                <a:gridCol w="1761460">
                  <a:extLst>
                    <a:ext uri="{9D8B030D-6E8A-4147-A177-3AD203B41FA5}">
                      <a16:colId xmlns:a16="http://schemas.microsoft.com/office/drawing/2014/main" val="20005"/>
                    </a:ext>
                  </a:extLst>
                </a:gridCol>
              </a:tblGrid>
              <a:tr h="678039">
                <a:tc>
                  <a:txBody>
                    <a:bodyPr/>
                    <a:lstStyle/>
                    <a:p>
                      <a:r>
                        <a:rPr lang="en-US" dirty="0">
                          <a:solidFill>
                            <a:schemeClr val="bg1"/>
                          </a:solidFill>
                        </a:rPr>
                        <a:t>CANARI</a:t>
                      </a:r>
                    </a:p>
                  </a:txBody>
                  <a:tcPr>
                    <a:solidFill>
                      <a:srgbClr val="530203"/>
                    </a:solidFill>
                  </a:tcPr>
                </a:tc>
                <a:tc>
                  <a:txBody>
                    <a:bodyPr/>
                    <a:lstStyle/>
                    <a:p>
                      <a:r>
                        <a:rPr lang="en-US" dirty="0">
                          <a:solidFill>
                            <a:schemeClr val="bg1"/>
                          </a:solidFill>
                        </a:rPr>
                        <a:t>2018 Budget</a:t>
                      </a:r>
                    </a:p>
                  </a:txBody>
                  <a:tcPr>
                    <a:solidFill>
                      <a:srgbClr val="530203"/>
                    </a:solidFill>
                  </a:tcPr>
                </a:tc>
                <a:tc>
                  <a:txBody>
                    <a:bodyPr/>
                    <a:lstStyle/>
                    <a:p>
                      <a:r>
                        <a:rPr lang="en-US" dirty="0">
                          <a:solidFill>
                            <a:schemeClr val="bg1"/>
                          </a:solidFill>
                        </a:rPr>
                        <a:t>Amount</a:t>
                      </a:r>
                      <a:r>
                        <a:rPr lang="en-US" baseline="0" dirty="0">
                          <a:solidFill>
                            <a:schemeClr val="bg1"/>
                          </a:solidFill>
                        </a:rPr>
                        <a:t> spent up to April 2018</a:t>
                      </a:r>
                      <a:endParaRPr lang="en-US" dirty="0">
                        <a:solidFill>
                          <a:schemeClr val="bg1"/>
                        </a:solidFill>
                      </a:endParaRPr>
                    </a:p>
                  </a:txBody>
                  <a:tcPr>
                    <a:solidFill>
                      <a:srgbClr val="530203"/>
                    </a:solidFill>
                  </a:tcPr>
                </a:tc>
                <a:tc>
                  <a:txBody>
                    <a:bodyPr/>
                    <a:lstStyle/>
                    <a:p>
                      <a:r>
                        <a:rPr lang="en-US" dirty="0">
                          <a:solidFill>
                            <a:schemeClr val="bg1"/>
                          </a:solidFill>
                        </a:rPr>
                        <a:t>2019 Budget</a:t>
                      </a:r>
                    </a:p>
                  </a:txBody>
                  <a:tcPr>
                    <a:solidFill>
                      <a:srgbClr val="530203"/>
                    </a:solidFill>
                  </a:tcPr>
                </a:tc>
                <a:tc>
                  <a:txBody>
                    <a:bodyPr/>
                    <a:lstStyle/>
                    <a:p>
                      <a:r>
                        <a:rPr lang="en-US" dirty="0">
                          <a:solidFill>
                            <a:schemeClr val="bg1"/>
                          </a:solidFill>
                        </a:rPr>
                        <a:t>Risk of not achieving</a:t>
                      </a:r>
                      <a:r>
                        <a:rPr lang="en-US" baseline="0" dirty="0">
                          <a:solidFill>
                            <a:schemeClr val="bg1"/>
                          </a:solidFill>
                        </a:rPr>
                        <a:t> budget objective</a:t>
                      </a:r>
                      <a:endParaRPr lang="en-US" dirty="0">
                        <a:solidFill>
                          <a:schemeClr val="bg1"/>
                        </a:solidFill>
                      </a:endParaRPr>
                    </a:p>
                  </a:txBody>
                  <a:tcPr>
                    <a:solidFill>
                      <a:srgbClr val="530203"/>
                    </a:solidFill>
                  </a:tcPr>
                </a:tc>
                <a:tc>
                  <a:txBody>
                    <a:bodyPr/>
                    <a:lstStyle/>
                    <a:p>
                      <a:r>
                        <a:rPr lang="en-US" dirty="0">
                          <a:solidFill>
                            <a:schemeClr val="bg1"/>
                          </a:solidFill>
                        </a:rPr>
                        <a:t>Proposed</a:t>
                      </a:r>
                      <a:r>
                        <a:rPr lang="en-US" baseline="0" dirty="0">
                          <a:solidFill>
                            <a:schemeClr val="bg1"/>
                          </a:solidFill>
                        </a:rPr>
                        <a:t> remedial actions</a:t>
                      </a:r>
                      <a:endParaRPr lang="en-US" dirty="0">
                        <a:solidFill>
                          <a:schemeClr val="bg1"/>
                        </a:solidFill>
                      </a:endParaRPr>
                    </a:p>
                  </a:txBody>
                  <a:tcPr>
                    <a:solidFill>
                      <a:srgbClr val="530203"/>
                    </a:solidFill>
                  </a:tcPr>
                </a:tc>
                <a:extLst>
                  <a:ext uri="{0D108BD9-81ED-4DB2-BD59-A6C34878D82A}">
                    <a16:rowId xmlns:a16="http://schemas.microsoft.com/office/drawing/2014/main" val="10000"/>
                  </a:ext>
                </a:extLst>
              </a:tr>
              <a:tr h="687457">
                <a:tc>
                  <a:txBody>
                    <a:bodyPr/>
                    <a:lstStyle/>
                    <a:p>
                      <a:endParaRPr lang="en-US" dirty="0"/>
                    </a:p>
                  </a:txBody>
                  <a:tcPr/>
                </a:tc>
                <a:tc>
                  <a:txBody>
                    <a:bodyPr/>
                    <a:lstStyle/>
                    <a:p>
                      <a:r>
                        <a:rPr lang="en-US" dirty="0"/>
                        <a:t>315,215</a:t>
                      </a:r>
                    </a:p>
                  </a:txBody>
                  <a:tcPr/>
                </a:tc>
                <a:tc>
                  <a:txBody>
                    <a:bodyPr/>
                    <a:lstStyle/>
                    <a:p>
                      <a:r>
                        <a:rPr lang="en-US" dirty="0"/>
                        <a:t>166,005</a:t>
                      </a:r>
                    </a:p>
                  </a:txBody>
                  <a:tcPr/>
                </a:tc>
                <a:tc>
                  <a:txBody>
                    <a:bodyPr/>
                    <a:lstStyle/>
                    <a:p>
                      <a:r>
                        <a:rPr lang="en-US" dirty="0"/>
                        <a:t>24,500</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sp>
        <p:nvSpPr>
          <p:cNvPr id="4" name="TextBox 3"/>
          <p:cNvSpPr txBox="1"/>
          <p:nvPr/>
        </p:nvSpPr>
        <p:spPr>
          <a:xfrm>
            <a:off x="7150395" y="765545"/>
            <a:ext cx="4949456" cy="584775"/>
          </a:xfrm>
          <a:prstGeom prst="rect">
            <a:avLst/>
          </a:prstGeom>
          <a:noFill/>
        </p:spPr>
        <p:txBody>
          <a:bodyPr wrap="square" rtlCol="0">
            <a:spAutoFit/>
          </a:bodyPr>
          <a:lstStyle/>
          <a:p>
            <a:r>
              <a:rPr lang="en-US" sz="3200" b="1" dirty="0"/>
              <a:t>Financial Implementation</a:t>
            </a:r>
          </a:p>
        </p:txBody>
      </p:sp>
    </p:spTree>
    <p:extLst>
      <p:ext uri="{BB962C8B-B14F-4D97-AF65-F5344CB8AC3E}">
        <p14:creationId xmlns:p14="http://schemas.microsoft.com/office/powerpoint/2010/main" val="34170749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869</TotalTime>
  <Words>805</Words>
  <Application>Microsoft Macintosh PowerPoint</Application>
  <PresentationFormat>Widescreen</PresentationFormat>
  <Paragraphs>84</Paragraphs>
  <Slides>10</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vt:i4>
      </vt:variant>
    </vt:vector>
  </HeadingPairs>
  <TitlesOfParts>
    <vt:vector size="22" baseType="lpstr">
      <vt:lpstr>ArialUnicodeMS</vt:lpstr>
      <vt:lpstr>MS PGothic</vt:lpstr>
      <vt:lpstr>Arial</vt:lpstr>
      <vt:lpstr>Avenir Book</vt:lpstr>
      <vt:lpstr>Avenir Heavy</vt:lpstr>
      <vt:lpstr>Avenir Heavy Oblique</vt:lpstr>
      <vt:lpstr>Avenir Medium</vt:lpstr>
      <vt:lpstr>Calibri</vt:lpstr>
      <vt:lpstr>LucidaGrande</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Soporte Operadora Ming</dc:creator>
  <cp:lastModifiedBy>Soporte Operadora Ming</cp:lastModifiedBy>
  <cp:revision>49</cp:revision>
  <dcterms:created xsi:type="dcterms:W3CDTF">2018-04-14T01:39:23Z</dcterms:created>
  <dcterms:modified xsi:type="dcterms:W3CDTF">2018-06-13T11:32:11Z</dcterms:modified>
</cp:coreProperties>
</file>