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12"/>
  </p:handoutMasterIdLst>
  <p:sldIdLst>
    <p:sldId id="256" r:id="rId2"/>
    <p:sldId id="258" r:id="rId3"/>
    <p:sldId id="262" r:id="rId4"/>
    <p:sldId id="263" r:id="rId5"/>
    <p:sldId id="264" r:id="rId6"/>
    <p:sldId id="265" r:id="rId7"/>
    <p:sldId id="267" r:id="rId8"/>
    <p:sldId id="268" r:id="rId9"/>
    <p:sldId id="269"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5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4" autoAdjust="0"/>
    <p:restoredTop sz="94664"/>
  </p:normalViewPr>
  <p:slideViewPr>
    <p:cSldViewPr snapToGrid="0" snapToObjects="1">
      <p:cViewPr varScale="1">
        <p:scale>
          <a:sx n="114" d="100"/>
          <a:sy n="114" d="100"/>
        </p:scale>
        <p:origin x="408" y="114"/>
      </p:cViewPr>
      <p:guideLst/>
    </p:cSldViewPr>
  </p:slideViewPr>
  <p:notesTextViewPr>
    <p:cViewPr>
      <p:scale>
        <a:sx n="1" d="1"/>
        <a:sy n="1" d="1"/>
      </p:scale>
      <p:origin x="0" y="0"/>
    </p:cViewPr>
  </p:notesTextViewPr>
  <p:notesViewPr>
    <p:cSldViewPr snapToGrid="0" snapToObjects="1">
      <p:cViewPr varScale="1">
        <p:scale>
          <a:sx n="53" d="100"/>
          <a:sy n="53" d="100"/>
        </p:scale>
        <p:origin x="2648"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C188D2C-0A38-44DD-AC8F-48E13B6F0C76}" type="datetimeFigureOut">
              <a:rPr lang="en-US" smtClean="0"/>
              <a:t>6/4/2018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2B6D8E4-687F-470A-9FFA-E77580C95F05}" type="slidenum">
              <a:rPr lang="en-US" smtClean="0"/>
              <a:t>‹#›</a:t>
            </a:fld>
            <a:endParaRPr lang="en-US" dirty="0"/>
          </a:p>
        </p:txBody>
      </p:sp>
    </p:spTree>
    <p:extLst>
      <p:ext uri="{BB962C8B-B14F-4D97-AF65-F5344CB8AC3E}">
        <p14:creationId xmlns:p14="http://schemas.microsoft.com/office/powerpoint/2010/main" val="400380574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6B48434-BDCD-C246-A653-B2C9F23B9EF1}"/>
              </a:ext>
            </a:extLst>
          </p:cNvPr>
          <p:cNvSpPr>
            <a:spLocks noChangeArrowheads="1"/>
          </p:cNvSpPr>
          <p:nvPr userDrawn="1"/>
        </p:nvSpPr>
        <p:spPr bwMode="auto">
          <a:xfrm>
            <a:off x="9037869" y="409834"/>
            <a:ext cx="3154131" cy="404345"/>
          </a:xfrm>
          <a:prstGeom prst="rect">
            <a:avLst/>
          </a:prstGeom>
          <a:solidFill>
            <a:srgbClr val="0095D5"/>
          </a:solidFill>
          <a:ln>
            <a:noFill/>
          </a:ln>
          <a:effectLst/>
        </p:spPr>
        <p:txBody>
          <a:bodyPr anchor="ctr"/>
          <a:lstStyle/>
          <a:p>
            <a:pPr algn="ctr" eaLnBrk="1" hangingPunct="1"/>
            <a:endParaRPr lang="en-US" altLang="en-US" dirty="0">
              <a:solidFill>
                <a:srgbClr val="FFFFFF"/>
              </a:solidFill>
              <a:ea typeface="MS PGothic" charset="-128"/>
            </a:endParaRPr>
          </a:p>
        </p:txBody>
      </p:sp>
    </p:spTree>
    <p:extLst>
      <p:ext uri="{BB962C8B-B14F-4D97-AF65-F5344CB8AC3E}">
        <p14:creationId xmlns:p14="http://schemas.microsoft.com/office/powerpoint/2010/main" val="3593100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AFDB57E7-B7B1-F343-A638-B13B331C9B87}"/>
              </a:ext>
            </a:extLst>
          </p:cNvPr>
          <p:cNvSpPr>
            <a:spLocks noChangeArrowheads="1"/>
          </p:cNvSpPr>
          <p:nvPr userDrawn="1"/>
        </p:nvSpPr>
        <p:spPr bwMode="auto">
          <a:xfrm>
            <a:off x="-20638" y="5630870"/>
            <a:ext cx="12212638" cy="1227137"/>
          </a:xfrm>
          <a:custGeom>
            <a:avLst/>
            <a:gdLst>
              <a:gd name="T0" fmla="*/ 22350 w 22351"/>
              <a:gd name="T1" fmla="*/ 2546 h 2552"/>
              <a:gd name="T2" fmla="*/ 22350 w 22351"/>
              <a:gd name="T3" fmla="*/ 573 h 2552"/>
              <a:gd name="T4" fmla="*/ 8446 w 22351"/>
              <a:gd name="T5" fmla="*/ 905 h 2552"/>
              <a:gd name="T6" fmla="*/ 0 w 22351"/>
              <a:gd name="T7" fmla="*/ 662 h 2552"/>
              <a:gd name="T8" fmla="*/ 0 w 22351"/>
              <a:gd name="T9" fmla="*/ 2551 h 2552"/>
              <a:gd name="T10" fmla="*/ 22350 w 22351"/>
              <a:gd name="T11" fmla="*/ 2546 h 2552"/>
            </a:gdLst>
            <a:ahLst/>
            <a:cxnLst>
              <a:cxn ang="0">
                <a:pos x="T0" y="T1"/>
              </a:cxn>
              <a:cxn ang="0">
                <a:pos x="T2" y="T3"/>
              </a:cxn>
              <a:cxn ang="0">
                <a:pos x="T4" y="T5"/>
              </a:cxn>
              <a:cxn ang="0">
                <a:pos x="T6" y="T7"/>
              </a:cxn>
              <a:cxn ang="0">
                <a:pos x="T8" y="T9"/>
              </a:cxn>
              <a:cxn ang="0">
                <a:pos x="T10" y="T11"/>
              </a:cxn>
            </a:cxnLst>
            <a:rect l="0" t="0" r="r" b="b"/>
            <a:pathLst>
              <a:path w="22351" h="2552">
                <a:moveTo>
                  <a:pt x="22350" y="2546"/>
                </a:moveTo>
                <a:lnTo>
                  <a:pt x="22350" y="573"/>
                </a:lnTo>
                <a:cubicBezTo>
                  <a:pt x="19540" y="110"/>
                  <a:pt x="15136" y="0"/>
                  <a:pt x="8446" y="905"/>
                </a:cubicBezTo>
                <a:cubicBezTo>
                  <a:pt x="2266" y="1740"/>
                  <a:pt x="473" y="999"/>
                  <a:pt x="0" y="662"/>
                </a:cubicBezTo>
                <a:lnTo>
                  <a:pt x="0" y="2551"/>
                </a:lnTo>
                <a:lnTo>
                  <a:pt x="22350" y="2546"/>
                </a:lnTo>
              </a:path>
            </a:pathLst>
          </a:custGeom>
          <a:solidFill>
            <a:schemeClr val="bg1">
              <a:lumMod val="85000"/>
            </a:schemeClr>
          </a:solidFill>
          <a:ln>
            <a:noFill/>
          </a:ln>
          <a:effectLst/>
        </p:spPr>
        <p:txBody>
          <a:bodyPr wrap="none" anchor="ctr"/>
          <a:lstStyle/>
          <a:p>
            <a:pPr>
              <a:defRPr/>
            </a:pPr>
            <a:endParaRPr lang="en-US" dirty="0">
              <a:ea typeface="MS PGothic" charset="0"/>
              <a:cs typeface="MS PGothic" charset="0"/>
            </a:endParaRPr>
          </a:p>
        </p:txBody>
      </p:sp>
      <p:pic>
        <p:nvPicPr>
          <p:cNvPr id="8" name="Picture 7">
            <a:extLst>
              <a:ext uri="{FF2B5EF4-FFF2-40B4-BE49-F238E27FC236}">
                <a16:creationId xmlns:a16="http://schemas.microsoft.com/office/drawing/2014/main" id="{2517F882-E718-7C43-8D36-EDCFF869901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92968" y="5976944"/>
            <a:ext cx="176371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8ED47C10-F45A-5E4A-9021-EECD23BE3EA7}"/>
              </a:ext>
            </a:extLst>
          </p:cNvPr>
          <p:cNvSpPr>
            <a:spLocks noChangeArrowheads="1"/>
          </p:cNvSpPr>
          <p:nvPr userDrawn="1"/>
        </p:nvSpPr>
        <p:spPr bwMode="auto">
          <a:xfrm>
            <a:off x="7256745" y="409829"/>
            <a:ext cx="4935255" cy="181188"/>
          </a:xfrm>
          <a:prstGeom prst="rect">
            <a:avLst/>
          </a:prstGeom>
          <a:solidFill>
            <a:srgbClr val="0095D5"/>
          </a:solidFill>
          <a:ln>
            <a:noFill/>
          </a:ln>
          <a:effectLst/>
        </p:spPr>
        <p:txBody>
          <a:bodyPr anchor="ctr"/>
          <a:lstStyle/>
          <a:p>
            <a:pPr algn="ctr" eaLnBrk="1" hangingPunct="1"/>
            <a:endParaRPr lang="en-US" altLang="en-US" dirty="0">
              <a:solidFill>
                <a:srgbClr val="FFFFFF"/>
              </a:solidFill>
              <a:ea typeface="MS PGothic" charset="-128"/>
            </a:endParaRPr>
          </a:p>
        </p:txBody>
      </p:sp>
      <p:sp>
        <p:nvSpPr>
          <p:cNvPr id="10" name="Picture Placeholder 18">
            <a:extLst>
              <a:ext uri="{FF2B5EF4-FFF2-40B4-BE49-F238E27FC236}">
                <a16:creationId xmlns:a16="http://schemas.microsoft.com/office/drawing/2014/main" id="{09EFD8A5-8333-FB47-B8E3-E4914649608C}"/>
              </a:ext>
            </a:extLst>
          </p:cNvPr>
          <p:cNvSpPr>
            <a:spLocks noGrp="1"/>
          </p:cNvSpPr>
          <p:nvPr>
            <p:ph type="pic" sz="quarter" idx="10"/>
          </p:nvPr>
        </p:nvSpPr>
        <p:spPr>
          <a:xfrm>
            <a:off x="2066948" y="1865312"/>
            <a:ext cx="3244032" cy="3245852"/>
          </a:xfrm>
          <a:prstGeom prst="ellipse">
            <a:avLst/>
          </a:prstGeom>
        </p:spPr>
        <p:txBody>
          <a:bodyPr/>
          <a:lstStyle>
            <a:lvl1pPr marL="0" indent="0" algn="ctr">
              <a:buNone/>
              <a:defRPr sz="1400" b="0" i="0">
                <a:solidFill>
                  <a:schemeClr val="bg1">
                    <a:lumMod val="65000"/>
                  </a:schemeClr>
                </a:solidFill>
                <a:latin typeface="Avenir Medium" charset="0"/>
                <a:ea typeface="Avenir Medium" charset="0"/>
                <a:cs typeface="Avenir Medium" charset="0"/>
              </a:defRPr>
            </a:lvl1pPr>
          </a:lstStyle>
          <a:p>
            <a:pPr lvl="0"/>
            <a:r>
              <a:rPr lang="en-US" noProof="0" dirty="0"/>
              <a:t>Drag picture to placeholder or click icon to add</a:t>
            </a:r>
          </a:p>
        </p:txBody>
      </p:sp>
      <p:sp>
        <p:nvSpPr>
          <p:cNvPr id="11" name="Text Placeholder 2">
            <a:extLst>
              <a:ext uri="{FF2B5EF4-FFF2-40B4-BE49-F238E27FC236}">
                <a16:creationId xmlns:a16="http://schemas.microsoft.com/office/drawing/2014/main" id="{76ACF5AE-857A-E645-B0A9-2D6FA6E8CE11}"/>
              </a:ext>
            </a:extLst>
          </p:cNvPr>
          <p:cNvSpPr>
            <a:spLocks noGrp="1"/>
          </p:cNvSpPr>
          <p:nvPr>
            <p:ph type="body" sz="quarter" idx="11" hasCustomPrompt="1"/>
          </p:nvPr>
        </p:nvSpPr>
        <p:spPr>
          <a:xfrm>
            <a:off x="5674943" y="1865312"/>
            <a:ext cx="4518025" cy="3245852"/>
          </a:xfrm>
          <a:prstGeom prst="rect">
            <a:avLst/>
          </a:prstGeom>
        </p:spPr>
        <p:txBody>
          <a:bodyPr/>
          <a:lstStyle>
            <a:lvl1pPr marL="0" indent="0">
              <a:lnSpc>
                <a:spcPts val="4000"/>
              </a:lnSpc>
              <a:spcBef>
                <a:spcPts val="0"/>
              </a:spcBef>
              <a:spcAft>
                <a:spcPts val="400"/>
              </a:spcAft>
              <a:buFontTx/>
              <a:buNone/>
              <a:defRPr sz="3000" b="1" i="0">
                <a:solidFill>
                  <a:schemeClr val="tx1">
                    <a:lumMod val="65000"/>
                    <a:lumOff val="35000"/>
                  </a:schemeClr>
                </a:solidFill>
                <a:latin typeface="Avenir Heavy" charset="0"/>
                <a:ea typeface="Avenir Heavy" charset="0"/>
                <a:cs typeface="Avenir Heavy" charset="0"/>
              </a:defRPr>
            </a:lvl1pPr>
            <a:lvl2pPr marL="11113" indent="0">
              <a:lnSpc>
                <a:spcPts val="2000"/>
              </a:lnSpc>
              <a:spcBef>
                <a:spcPts val="0"/>
              </a:spcBef>
              <a:spcAft>
                <a:spcPts val="400"/>
              </a:spcAft>
              <a:buFontTx/>
              <a:buNone/>
              <a:tabLst/>
              <a:defRPr sz="2400" b="1" i="1">
                <a:solidFill>
                  <a:schemeClr val="tx1">
                    <a:lumMod val="65000"/>
                    <a:lumOff val="35000"/>
                  </a:schemeClr>
                </a:solidFill>
                <a:latin typeface="Avenir Heavy Oblique" charset="0"/>
                <a:ea typeface="Avenir Heavy Oblique" charset="0"/>
                <a:cs typeface="Avenir Heavy Oblique" charset="0"/>
              </a:defRPr>
            </a:lvl2pPr>
            <a:lvl3pPr marL="11113" indent="0">
              <a:spcBef>
                <a:spcPts val="400"/>
              </a:spcBef>
              <a:buFontTx/>
              <a:buNone/>
              <a:tabLst/>
              <a:defRPr sz="2100" b="0" i="0">
                <a:solidFill>
                  <a:schemeClr val="tx1">
                    <a:lumMod val="65000"/>
                    <a:lumOff val="35000"/>
                  </a:schemeClr>
                </a:solidFill>
                <a:latin typeface="Avenir Medium" charset="0"/>
                <a:ea typeface="Avenir Medium" charset="0"/>
                <a:cs typeface="Avenir Medium" charset="0"/>
              </a:defRPr>
            </a:lvl3pPr>
            <a:lvl4pPr marL="669925" indent="-179388">
              <a:buClr>
                <a:srgbClr val="0095D4"/>
              </a:buClr>
              <a:buFont typeface="Wingdings" charset="2"/>
              <a:buChar char="§"/>
              <a:tabLst/>
              <a:defRPr sz="1800" b="0" i="0">
                <a:solidFill>
                  <a:schemeClr val="tx1">
                    <a:lumMod val="65000"/>
                    <a:lumOff val="35000"/>
                  </a:schemeClr>
                </a:solidFill>
                <a:latin typeface="Avenir Medium" charset="0"/>
                <a:ea typeface="Avenir Medium" charset="0"/>
                <a:cs typeface="Avenir Medium" charset="0"/>
              </a:defRPr>
            </a:lvl4pPr>
            <a:lvl5pPr marL="849313" indent="-227013">
              <a:buClr>
                <a:srgbClr val="0095D4"/>
              </a:buClr>
              <a:buSzPct val="150000"/>
              <a:buFont typeface="ArialUnicodeMS" charset="0"/>
              <a:buChar char="▸"/>
              <a:tabLst/>
              <a:defRPr sz="1400" b="0" i="0">
                <a:solidFill>
                  <a:schemeClr val="tx1">
                    <a:lumMod val="65000"/>
                    <a:lumOff val="35000"/>
                  </a:schemeClr>
                </a:solidFill>
                <a:latin typeface="Avenir Medium" charset="0"/>
                <a:ea typeface="Avenir Medium" charset="0"/>
                <a:cs typeface="Avenir Medium" charset="0"/>
              </a:defRPr>
            </a:lvl5pPr>
            <a:lvl6pPr marL="47625" indent="0" algn="ctr">
              <a:buNone/>
              <a:tabLst/>
              <a:defRPr sz="2200" b="1" i="1">
                <a:solidFill>
                  <a:srgbClr val="0095D4"/>
                </a:solidFill>
                <a:latin typeface="Avenir Heavy Oblique" charset="0"/>
                <a:ea typeface="Avenir Heavy Oblique" charset="0"/>
                <a:cs typeface="Avenir Heavy Oblique" charset="0"/>
              </a:defRPr>
            </a:lvl6pPr>
          </a:lstStyle>
          <a:p>
            <a:pPr lvl="0"/>
            <a:r>
              <a:rPr lang="en-US" dirty="0"/>
              <a:t>Title</a:t>
            </a:r>
          </a:p>
          <a:p>
            <a:pPr lvl="1"/>
            <a:r>
              <a:rPr lang="en-US" dirty="0"/>
              <a:t>Sub-Title</a:t>
            </a:r>
          </a:p>
          <a:p>
            <a:pPr lvl="2"/>
            <a:r>
              <a:rPr lang="en-US" dirty="0"/>
              <a:t>Main text</a:t>
            </a:r>
          </a:p>
          <a:p>
            <a:pPr lvl="3"/>
            <a:r>
              <a:rPr lang="en-US" dirty="0"/>
              <a:t>Fourth level</a:t>
            </a:r>
          </a:p>
          <a:p>
            <a:pPr lvl="4"/>
            <a:r>
              <a:rPr lang="en-US" dirty="0"/>
              <a:t>Fifth level</a:t>
            </a:r>
          </a:p>
          <a:p>
            <a:pPr lvl="5"/>
            <a:r>
              <a:rPr lang="en-US" dirty="0"/>
              <a:t>highlight</a:t>
            </a:r>
          </a:p>
        </p:txBody>
      </p:sp>
    </p:spTree>
    <p:extLst>
      <p:ext uri="{BB962C8B-B14F-4D97-AF65-F5344CB8AC3E}">
        <p14:creationId xmlns:p14="http://schemas.microsoft.com/office/powerpoint/2010/main" val="610592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F0831056-D3B5-D744-AB93-D5DDEBB7D9F2}"/>
              </a:ext>
            </a:extLst>
          </p:cNvPr>
          <p:cNvSpPr>
            <a:spLocks noChangeArrowheads="1"/>
          </p:cNvSpPr>
          <p:nvPr userDrawn="1"/>
        </p:nvSpPr>
        <p:spPr bwMode="auto">
          <a:xfrm>
            <a:off x="-20638" y="5630870"/>
            <a:ext cx="12212638" cy="1227137"/>
          </a:xfrm>
          <a:custGeom>
            <a:avLst/>
            <a:gdLst>
              <a:gd name="T0" fmla="*/ 22350 w 22351"/>
              <a:gd name="T1" fmla="*/ 2546 h 2552"/>
              <a:gd name="T2" fmla="*/ 22350 w 22351"/>
              <a:gd name="T3" fmla="*/ 573 h 2552"/>
              <a:gd name="T4" fmla="*/ 8446 w 22351"/>
              <a:gd name="T5" fmla="*/ 905 h 2552"/>
              <a:gd name="T6" fmla="*/ 0 w 22351"/>
              <a:gd name="T7" fmla="*/ 662 h 2552"/>
              <a:gd name="T8" fmla="*/ 0 w 22351"/>
              <a:gd name="T9" fmla="*/ 2551 h 2552"/>
              <a:gd name="T10" fmla="*/ 22350 w 22351"/>
              <a:gd name="T11" fmla="*/ 2546 h 2552"/>
            </a:gdLst>
            <a:ahLst/>
            <a:cxnLst>
              <a:cxn ang="0">
                <a:pos x="T0" y="T1"/>
              </a:cxn>
              <a:cxn ang="0">
                <a:pos x="T2" y="T3"/>
              </a:cxn>
              <a:cxn ang="0">
                <a:pos x="T4" y="T5"/>
              </a:cxn>
              <a:cxn ang="0">
                <a:pos x="T6" y="T7"/>
              </a:cxn>
              <a:cxn ang="0">
                <a:pos x="T8" y="T9"/>
              </a:cxn>
              <a:cxn ang="0">
                <a:pos x="T10" y="T11"/>
              </a:cxn>
            </a:cxnLst>
            <a:rect l="0" t="0" r="r" b="b"/>
            <a:pathLst>
              <a:path w="22351" h="2552">
                <a:moveTo>
                  <a:pt x="22350" y="2546"/>
                </a:moveTo>
                <a:lnTo>
                  <a:pt x="22350" y="573"/>
                </a:lnTo>
                <a:cubicBezTo>
                  <a:pt x="19540" y="110"/>
                  <a:pt x="15136" y="0"/>
                  <a:pt x="8446" y="905"/>
                </a:cubicBezTo>
                <a:cubicBezTo>
                  <a:pt x="2266" y="1740"/>
                  <a:pt x="473" y="999"/>
                  <a:pt x="0" y="662"/>
                </a:cubicBezTo>
                <a:lnTo>
                  <a:pt x="0" y="2551"/>
                </a:lnTo>
                <a:lnTo>
                  <a:pt x="22350" y="2546"/>
                </a:lnTo>
              </a:path>
            </a:pathLst>
          </a:custGeom>
          <a:solidFill>
            <a:schemeClr val="bg1">
              <a:lumMod val="85000"/>
            </a:schemeClr>
          </a:solidFill>
          <a:ln>
            <a:noFill/>
          </a:ln>
          <a:effectLst/>
        </p:spPr>
        <p:txBody>
          <a:bodyPr wrap="none" anchor="ctr"/>
          <a:lstStyle/>
          <a:p>
            <a:pPr>
              <a:defRPr/>
            </a:pPr>
            <a:endParaRPr lang="en-US" dirty="0">
              <a:ea typeface="MS PGothic" charset="0"/>
              <a:cs typeface="MS PGothic" charset="0"/>
            </a:endParaRPr>
          </a:p>
        </p:txBody>
      </p:sp>
      <p:pic>
        <p:nvPicPr>
          <p:cNvPr id="8" name="Picture 7">
            <a:extLst>
              <a:ext uri="{FF2B5EF4-FFF2-40B4-BE49-F238E27FC236}">
                <a16:creationId xmlns:a16="http://schemas.microsoft.com/office/drawing/2014/main" id="{F32197F7-FB9A-4A4F-89E8-103A3406052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92968" y="5976944"/>
            <a:ext cx="176371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43C6B588-6D3A-CC4F-BCA7-DB6AF43F4500}"/>
              </a:ext>
            </a:extLst>
          </p:cNvPr>
          <p:cNvSpPr>
            <a:spLocks noChangeArrowheads="1"/>
          </p:cNvSpPr>
          <p:nvPr userDrawn="1"/>
        </p:nvSpPr>
        <p:spPr bwMode="auto">
          <a:xfrm>
            <a:off x="7256745" y="409829"/>
            <a:ext cx="4935255" cy="181188"/>
          </a:xfrm>
          <a:prstGeom prst="rect">
            <a:avLst/>
          </a:prstGeom>
          <a:solidFill>
            <a:srgbClr val="0095D5"/>
          </a:solidFill>
          <a:ln>
            <a:noFill/>
          </a:ln>
          <a:effectLst/>
        </p:spPr>
        <p:txBody>
          <a:bodyPr anchor="ctr"/>
          <a:lstStyle/>
          <a:p>
            <a:pPr algn="ctr" eaLnBrk="1" hangingPunct="1"/>
            <a:endParaRPr lang="en-US" altLang="en-US" dirty="0">
              <a:solidFill>
                <a:srgbClr val="FFFFFF"/>
              </a:solidFill>
              <a:ea typeface="MS PGothic" charset="-128"/>
            </a:endParaRPr>
          </a:p>
        </p:txBody>
      </p:sp>
      <p:sp>
        <p:nvSpPr>
          <p:cNvPr id="10" name="Text Placeholder 2">
            <a:extLst>
              <a:ext uri="{FF2B5EF4-FFF2-40B4-BE49-F238E27FC236}">
                <a16:creationId xmlns:a16="http://schemas.microsoft.com/office/drawing/2014/main" id="{2EBB7E33-446C-634C-A8E5-8126D71BBA45}"/>
              </a:ext>
            </a:extLst>
          </p:cNvPr>
          <p:cNvSpPr>
            <a:spLocks noGrp="1"/>
          </p:cNvSpPr>
          <p:nvPr>
            <p:ph type="body" sz="quarter" idx="11" hasCustomPrompt="1"/>
          </p:nvPr>
        </p:nvSpPr>
        <p:spPr>
          <a:xfrm>
            <a:off x="2155711" y="1865312"/>
            <a:ext cx="8037257" cy="3245852"/>
          </a:xfrm>
          <a:prstGeom prst="rect">
            <a:avLst/>
          </a:prstGeom>
        </p:spPr>
        <p:txBody>
          <a:bodyPr/>
          <a:lstStyle>
            <a:lvl1pPr marL="0" indent="0">
              <a:lnSpc>
                <a:spcPts val="4000"/>
              </a:lnSpc>
              <a:spcBef>
                <a:spcPts val="0"/>
              </a:spcBef>
              <a:spcAft>
                <a:spcPts val="400"/>
              </a:spcAft>
              <a:buFontTx/>
              <a:buNone/>
              <a:defRPr sz="3000" b="1" i="0">
                <a:solidFill>
                  <a:schemeClr val="tx1">
                    <a:lumMod val="65000"/>
                    <a:lumOff val="35000"/>
                  </a:schemeClr>
                </a:solidFill>
                <a:latin typeface="Avenir Heavy" charset="0"/>
                <a:ea typeface="Avenir Heavy" charset="0"/>
                <a:cs typeface="Avenir Heavy" charset="0"/>
              </a:defRPr>
            </a:lvl1pPr>
            <a:lvl2pPr marL="11113" indent="0">
              <a:lnSpc>
                <a:spcPts val="2000"/>
              </a:lnSpc>
              <a:spcBef>
                <a:spcPts val="0"/>
              </a:spcBef>
              <a:spcAft>
                <a:spcPts val="400"/>
              </a:spcAft>
              <a:buFontTx/>
              <a:buNone/>
              <a:tabLst/>
              <a:defRPr sz="2400" b="1" i="1">
                <a:solidFill>
                  <a:schemeClr val="tx1">
                    <a:lumMod val="65000"/>
                    <a:lumOff val="35000"/>
                  </a:schemeClr>
                </a:solidFill>
                <a:latin typeface="Avenir Heavy Oblique" charset="0"/>
                <a:ea typeface="Avenir Heavy Oblique" charset="0"/>
                <a:cs typeface="Avenir Heavy Oblique" charset="0"/>
              </a:defRPr>
            </a:lvl2pPr>
            <a:lvl3pPr marL="11113" indent="0">
              <a:spcBef>
                <a:spcPts val="400"/>
              </a:spcBef>
              <a:buFontTx/>
              <a:buNone/>
              <a:tabLst/>
              <a:defRPr sz="2100" b="0" i="0">
                <a:solidFill>
                  <a:schemeClr val="tx1">
                    <a:lumMod val="65000"/>
                    <a:lumOff val="35000"/>
                  </a:schemeClr>
                </a:solidFill>
                <a:latin typeface="Avenir Medium" charset="0"/>
                <a:ea typeface="Avenir Medium" charset="0"/>
                <a:cs typeface="Avenir Medium" charset="0"/>
              </a:defRPr>
            </a:lvl3pPr>
            <a:lvl4pPr marL="669925" indent="-179388">
              <a:buClr>
                <a:srgbClr val="0095D4"/>
              </a:buClr>
              <a:buFont typeface="Wingdings" charset="2"/>
              <a:buChar char="§"/>
              <a:tabLst/>
              <a:defRPr sz="1800" b="0" i="0">
                <a:solidFill>
                  <a:schemeClr val="tx1">
                    <a:lumMod val="65000"/>
                    <a:lumOff val="35000"/>
                  </a:schemeClr>
                </a:solidFill>
                <a:latin typeface="Avenir Medium" charset="0"/>
                <a:ea typeface="Avenir Medium" charset="0"/>
                <a:cs typeface="Avenir Medium" charset="0"/>
              </a:defRPr>
            </a:lvl4pPr>
            <a:lvl5pPr marL="849313" indent="-227013">
              <a:buClr>
                <a:srgbClr val="0095D4"/>
              </a:buClr>
              <a:buSzPct val="150000"/>
              <a:buFont typeface="ArialUnicodeMS" charset="0"/>
              <a:buChar char="▸"/>
              <a:tabLst/>
              <a:defRPr sz="1400" b="0" i="0">
                <a:solidFill>
                  <a:schemeClr val="tx1">
                    <a:lumMod val="65000"/>
                    <a:lumOff val="35000"/>
                  </a:schemeClr>
                </a:solidFill>
                <a:latin typeface="Avenir Medium" charset="0"/>
                <a:ea typeface="Avenir Medium" charset="0"/>
                <a:cs typeface="Avenir Medium" charset="0"/>
              </a:defRPr>
            </a:lvl5pPr>
            <a:lvl6pPr marL="47625" indent="0" algn="ctr">
              <a:buNone/>
              <a:tabLst/>
              <a:defRPr sz="2200" b="1" i="1">
                <a:solidFill>
                  <a:srgbClr val="0095D4"/>
                </a:solidFill>
                <a:latin typeface="Avenir Heavy Oblique" charset="0"/>
                <a:ea typeface="Avenir Heavy Oblique" charset="0"/>
                <a:cs typeface="Avenir Heavy Oblique" charset="0"/>
              </a:defRPr>
            </a:lvl6pPr>
          </a:lstStyle>
          <a:p>
            <a:pPr lvl="0"/>
            <a:r>
              <a:rPr lang="en-US" dirty="0"/>
              <a:t>Title</a:t>
            </a:r>
          </a:p>
          <a:p>
            <a:pPr lvl="1"/>
            <a:r>
              <a:rPr lang="en-US" dirty="0"/>
              <a:t>Sub-Title</a:t>
            </a:r>
          </a:p>
          <a:p>
            <a:pPr lvl="2"/>
            <a:r>
              <a:rPr lang="en-US" dirty="0"/>
              <a:t>Main text</a:t>
            </a:r>
          </a:p>
          <a:p>
            <a:pPr lvl="3"/>
            <a:r>
              <a:rPr lang="en-US" dirty="0"/>
              <a:t>Fourth level</a:t>
            </a:r>
          </a:p>
          <a:p>
            <a:pPr lvl="4"/>
            <a:r>
              <a:rPr lang="en-US" dirty="0"/>
              <a:t>Fifth level</a:t>
            </a:r>
          </a:p>
          <a:p>
            <a:pPr lvl="5"/>
            <a:r>
              <a:rPr lang="en-US" dirty="0"/>
              <a:t>highlight</a:t>
            </a:r>
          </a:p>
        </p:txBody>
      </p:sp>
    </p:spTree>
    <p:extLst>
      <p:ext uri="{BB962C8B-B14F-4D97-AF65-F5344CB8AC3E}">
        <p14:creationId xmlns:p14="http://schemas.microsoft.com/office/powerpoint/2010/main" val="2922179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3141C7EE-9F01-DE42-950E-9C46453B177A}"/>
              </a:ext>
            </a:extLst>
          </p:cNvPr>
          <p:cNvSpPr>
            <a:spLocks noChangeArrowheads="1"/>
          </p:cNvSpPr>
          <p:nvPr userDrawn="1"/>
        </p:nvSpPr>
        <p:spPr bwMode="auto">
          <a:xfrm>
            <a:off x="-20638" y="5630870"/>
            <a:ext cx="12212638" cy="1227137"/>
          </a:xfrm>
          <a:custGeom>
            <a:avLst/>
            <a:gdLst>
              <a:gd name="T0" fmla="*/ 22350 w 22351"/>
              <a:gd name="T1" fmla="*/ 2546 h 2552"/>
              <a:gd name="T2" fmla="*/ 22350 w 22351"/>
              <a:gd name="T3" fmla="*/ 573 h 2552"/>
              <a:gd name="T4" fmla="*/ 8446 w 22351"/>
              <a:gd name="T5" fmla="*/ 905 h 2552"/>
              <a:gd name="T6" fmla="*/ 0 w 22351"/>
              <a:gd name="T7" fmla="*/ 662 h 2552"/>
              <a:gd name="T8" fmla="*/ 0 w 22351"/>
              <a:gd name="T9" fmla="*/ 2551 h 2552"/>
              <a:gd name="T10" fmla="*/ 22350 w 22351"/>
              <a:gd name="T11" fmla="*/ 2546 h 2552"/>
            </a:gdLst>
            <a:ahLst/>
            <a:cxnLst>
              <a:cxn ang="0">
                <a:pos x="T0" y="T1"/>
              </a:cxn>
              <a:cxn ang="0">
                <a:pos x="T2" y="T3"/>
              </a:cxn>
              <a:cxn ang="0">
                <a:pos x="T4" y="T5"/>
              </a:cxn>
              <a:cxn ang="0">
                <a:pos x="T6" y="T7"/>
              </a:cxn>
              <a:cxn ang="0">
                <a:pos x="T8" y="T9"/>
              </a:cxn>
              <a:cxn ang="0">
                <a:pos x="T10" y="T11"/>
              </a:cxn>
            </a:cxnLst>
            <a:rect l="0" t="0" r="r" b="b"/>
            <a:pathLst>
              <a:path w="22351" h="2552">
                <a:moveTo>
                  <a:pt x="22350" y="2546"/>
                </a:moveTo>
                <a:lnTo>
                  <a:pt x="22350" y="573"/>
                </a:lnTo>
                <a:cubicBezTo>
                  <a:pt x="19540" y="110"/>
                  <a:pt x="15136" y="0"/>
                  <a:pt x="8446" y="905"/>
                </a:cubicBezTo>
                <a:cubicBezTo>
                  <a:pt x="2266" y="1740"/>
                  <a:pt x="473" y="999"/>
                  <a:pt x="0" y="662"/>
                </a:cubicBezTo>
                <a:lnTo>
                  <a:pt x="0" y="2551"/>
                </a:lnTo>
                <a:lnTo>
                  <a:pt x="22350" y="2546"/>
                </a:lnTo>
              </a:path>
            </a:pathLst>
          </a:custGeom>
          <a:solidFill>
            <a:schemeClr val="bg1">
              <a:lumMod val="85000"/>
            </a:schemeClr>
          </a:solidFill>
          <a:ln>
            <a:noFill/>
          </a:ln>
          <a:effectLst/>
        </p:spPr>
        <p:txBody>
          <a:bodyPr wrap="none" anchor="ctr"/>
          <a:lstStyle/>
          <a:p>
            <a:pPr>
              <a:defRPr/>
            </a:pPr>
            <a:endParaRPr lang="en-US" dirty="0">
              <a:ea typeface="MS PGothic" charset="0"/>
              <a:cs typeface="MS PGothic" charset="0"/>
            </a:endParaRPr>
          </a:p>
        </p:txBody>
      </p:sp>
      <p:pic>
        <p:nvPicPr>
          <p:cNvPr id="9" name="Picture 8">
            <a:extLst>
              <a:ext uri="{FF2B5EF4-FFF2-40B4-BE49-F238E27FC236}">
                <a16:creationId xmlns:a16="http://schemas.microsoft.com/office/drawing/2014/main" id="{4086D1F2-8035-B547-A7AB-F3BC6EB9D22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92968" y="5976944"/>
            <a:ext cx="176371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16:creationId xmlns:a16="http://schemas.microsoft.com/office/drawing/2014/main" id="{14BFC060-F375-5348-A90C-7D04042E7C2E}"/>
              </a:ext>
            </a:extLst>
          </p:cNvPr>
          <p:cNvSpPr>
            <a:spLocks noChangeArrowheads="1"/>
          </p:cNvSpPr>
          <p:nvPr userDrawn="1"/>
        </p:nvSpPr>
        <p:spPr bwMode="auto">
          <a:xfrm>
            <a:off x="7256745" y="409829"/>
            <a:ext cx="4935255" cy="181188"/>
          </a:xfrm>
          <a:prstGeom prst="rect">
            <a:avLst/>
          </a:prstGeom>
          <a:solidFill>
            <a:srgbClr val="0095D5"/>
          </a:solidFill>
          <a:ln>
            <a:noFill/>
          </a:ln>
          <a:effectLst/>
        </p:spPr>
        <p:txBody>
          <a:bodyPr anchor="ctr"/>
          <a:lstStyle/>
          <a:p>
            <a:pPr algn="ctr" eaLnBrk="1" hangingPunct="1"/>
            <a:endParaRPr lang="en-US" altLang="en-US" dirty="0">
              <a:solidFill>
                <a:srgbClr val="FFFFFF"/>
              </a:solidFill>
              <a:ea typeface="MS PGothic" charset="-128"/>
            </a:endParaRPr>
          </a:p>
        </p:txBody>
      </p:sp>
      <p:sp>
        <p:nvSpPr>
          <p:cNvPr id="11" name="Picture Placeholder 18">
            <a:extLst>
              <a:ext uri="{FF2B5EF4-FFF2-40B4-BE49-F238E27FC236}">
                <a16:creationId xmlns:a16="http://schemas.microsoft.com/office/drawing/2014/main" id="{7C897A01-4901-1040-8DB9-AF64388807FF}"/>
              </a:ext>
            </a:extLst>
          </p:cNvPr>
          <p:cNvSpPr>
            <a:spLocks noGrp="1" noChangeAspect="1"/>
          </p:cNvSpPr>
          <p:nvPr>
            <p:ph type="pic" sz="quarter" idx="10"/>
          </p:nvPr>
        </p:nvSpPr>
        <p:spPr>
          <a:xfrm>
            <a:off x="1598125" y="1744891"/>
            <a:ext cx="2700000" cy="2701515"/>
          </a:xfrm>
          <a:prstGeom prst="ellipse">
            <a:avLst/>
          </a:prstGeom>
        </p:spPr>
        <p:txBody>
          <a:bodyPr/>
          <a:lstStyle>
            <a:lvl1pPr marL="0" indent="0" algn="ctr">
              <a:buNone/>
              <a:defRPr sz="2000">
                <a:solidFill>
                  <a:schemeClr val="bg1">
                    <a:lumMod val="50000"/>
                  </a:schemeClr>
                </a:solidFill>
              </a:defRPr>
            </a:lvl1pPr>
          </a:lstStyle>
          <a:p>
            <a:pPr lvl="0"/>
            <a:r>
              <a:rPr lang="en-US" noProof="0" dirty="0"/>
              <a:t>Drag picture to placeholder or click icon to add</a:t>
            </a:r>
          </a:p>
        </p:txBody>
      </p:sp>
      <p:sp>
        <p:nvSpPr>
          <p:cNvPr id="12" name="Picture Placeholder 18">
            <a:extLst>
              <a:ext uri="{FF2B5EF4-FFF2-40B4-BE49-F238E27FC236}">
                <a16:creationId xmlns:a16="http://schemas.microsoft.com/office/drawing/2014/main" id="{36AC0FC1-56AF-5B49-8B36-49F33DD1DC42}"/>
              </a:ext>
            </a:extLst>
          </p:cNvPr>
          <p:cNvSpPr>
            <a:spLocks noGrp="1" noChangeAspect="1"/>
          </p:cNvSpPr>
          <p:nvPr>
            <p:ph type="pic" sz="quarter" idx="11"/>
          </p:nvPr>
        </p:nvSpPr>
        <p:spPr>
          <a:xfrm>
            <a:off x="4545547" y="1744891"/>
            <a:ext cx="2700000" cy="2700000"/>
          </a:xfrm>
          <a:prstGeom prst="ellipse">
            <a:avLst/>
          </a:prstGeom>
        </p:spPr>
        <p:txBody>
          <a:bodyPr/>
          <a:lstStyle>
            <a:lvl1pPr marL="0" indent="0" algn="ctr">
              <a:buNone/>
              <a:defRPr sz="2000">
                <a:solidFill>
                  <a:schemeClr val="bg1">
                    <a:lumMod val="50000"/>
                  </a:schemeClr>
                </a:solidFill>
              </a:defRPr>
            </a:lvl1pPr>
          </a:lstStyle>
          <a:p>
            <a:pPr lvl="0"/>
            <a:r>
              <a:rPr lang="en-US" noProof="0" dirty="0"/>
              <a:t>Drag picture to placeholder or click icon to add</a:t>
            </a:r>
          </a:p>
        </p:txBody>
      </p:sp>
      <p:sp>
        <p:nvSpPr>
          <p:cNvPr id="13" name="Picture Placeholder 18">
            <a:extLst>
              <a:ext uri="{FF2B5EF4-FFF2-40B4-BE49-F238E27FC236}">
                <a16:creationId xmlns:a16="http://schemas.microsoft.com/office/drawing/2014/main" id="{CCB69B36-99EE-3C40-BB46-E6387AED8E89}"/>
              </a:ext>
            </a:extLst>
          </p:cNvPr>
          <p:cNvSpPr>
            <a:spLocks noGrp="1" noChangeAspect="1"/>
          </p:cNvSpPr>
          <p:nvPr>
            <p:ph type="pic" sz="quarter" idx="12"/>
          </p:nvPr>
        </p:nvSpPr>
        <p:spPr>
          <a:xfrm>
            <a:off x="7492968" y="1744891"/>
            <a:ext cx="2700000" cy="2700000"/>
          </a:xfrm>
          <a:prstGeom prst="ellipse">
            <a:avLst/>
          </a:prstGeom>
        </p:spPr>
        <p:txBody>
          <a:bodyPr/>
          <a:lstStyle>
            <a:lvl1pPr marL="0" indent="0" algn="ctr">
              <a:buNone/>
              <a:defRPr lang="en-US" sz="2000" kern="1200" noProof="0" dirty="0">
                <a:solidFill>
                  <a:schemeClr val="bg1">
                    <a:lumMod val="50000"/>
                  </a:schemeClr>
                </a:solidFill>
                <a:latin typeface="+mn-lt"/>
                <a:ea typeface="MS PGothic" panose="020B0600070205080204" pitchFamily="34" charset="-128"/>
                <a:cs typeface="MS PGothic" charset="0"/>
              </a:defRPr>
            </a:lvl1pPr>
          </a:lstStyle>
          <a:p>
            <a:pPr lvl="0"/>
            <a:r>
              <a:rPr lang="en-US" noProof="0" dirty="0"/>
              <a:t>Drag picture to placeholder or click icon to add</a:t>
            </a:r>
          </a:p>
        </p:txBody>
      </p:sp>
      <p:sp>
        <p:nvSpPr>
          <p:cNvPr id="14" name="Text Placeholder 38">
            <a:extLst>
              <a:ext uri="{FF2B5EF4-FFF2-40B4-BE49-F238E27FC236}">
                <a16:creationId xmlns:a16="http://schemas.microsoft.com/office/drawing/2014/main" id="{E06BEDE1-A31A-904A-938D-C8B1FD0CB1D6}"/>
              </a:ext>
            </a:extLst>
          </p:cNvPr>
          <p:cNvSpPr>
            <a:spLocks noGrp="1"/>
          </p:cNvSpPr>
          <p:nvPr>
            <p:ph type="body" sz="quarter" idx="19" hasCustomPrompt="1"/>
          </p:nvPr>
        </p:nvSpPr>
        <p:spPr>
          <a:xfrm>
            <a:off x="1598125" y="4517033"/>
            <a:ext cx="2700000" cy="1190021"/>
          </a:xfrm>
          <a:prstGeom prst="rect">
            <a:avLst/>
          </a:prstGeom>
        </p:spPr>
        <p:txBody>
          <a:bodyPr/>
          <a:lstStyle>
            <a:lvl1pPr marL="0" indent="0" algn="l">
              <a:lnSpc>
                <a:spcPts val="2000"/>
              </a:lnSpc>
              <a:spcBef>
                <a:spcPts val="0"/>
              </a:spcBef>
              <a:spcAft>
                <a:spcPts val="0"/>
              </a:spcAft>
              <a:buNone/>
              <a:defRPr sz="1800" b="1" i="0" baseline="0">
                <a:solidFill>
                  <a:schemeClr val="bg1">
                    <a:lumMod val="50000"/>
                  </a:schemeClr>
                </a:solidFill>
                <a:latin typeface="Avenir Heavy" charset="0"/>
                <a:ea typeface="Avenir Heavy" charset="0"/>
                <a:cs typeface="Avenir Heavy" charset="0"/>
              </a:defRPr>
            </a:lvl1pPr>
            <a:lvl2pPr marL="11113" indent="0" algn="l">
              <a:lnSpc>
                <a:spcPts val="1600"/>
              </a:lnSpc>
              <a:spcBef>
                <a:spcPts val="0"/>
              </a:spcBef>
              <a:spcAft>
                <a:spcPts val="0"/>
              </a:spcAft>
              <a:buFont typeface="Arial" charset="0"/>
              <a:buNone/>
              <a:tabLst/>
              <a:defRPr sz="1600" b="0" i="0">
                <a:solidFill>
                  <a:schemeClr val="bg1">
                    <a:lumMod val="50000"/>
                  </a:schemeClr>
                </a:solidFill>
                <a:latin typeface="Avenir Book" charset="0"/>
                <a:ea typeface="Avenir Book" charset="0"/>
                <a:cs typeface="Avenir Book" charset="0"/>
              </a:defRPr>
            </a:lvl2pPr>
            <a:lvl3pPr marL="11113" indent="0" algn="l">
              <a:lnSpc>
                <a:spcPts val="1600"/>
              </a:lnSpc>
              <a:spcBef>
                <a:spcPts val="0"/>
              </a:spcBef>
              <a:spcAft>
                <a:spcPts val="0"/>
              </a:spcAft>
              <a:buNone/>
              <a:tabLst/>
              <a:defRPr sz="1400" b="0" i="0">
                <a:solidFill>
                  <a:schemeClr val="bg1">
                    <a:lumMod val="50000"/>
                  </a:schemeClr>
                </a:solidFill>
                <a:latin typeface="Avenir Book" charset="0"/>
                <a:ea typeface="Avenir Book" charset="0"/>
                <a:cs typeface="Avenir Book" charset="0"/>
              </a:defRPr>
            </a:lvl3pPr>
            <a:lvl4pPr marL="11113" indent="0" algn="l">
              <a:lnSpc>
                <a:spcPts val="1600"/>
              </a:lnSpc>
              <a:spcBef>
                <a:spcPts val="0"/>
              </a:spcBef>
              <a:spcAft>
                <a:spcPts val="0"/>
              </a:spcAft>
              <a:buNone/>
              <a:tabLst/>
              <a:defRPr sz="1400" b="0" i="0">
                <a:solidFill>
                  <a:schemeClr val="bg1">
                    <a:lumMod val="50000"/>
                  </a:schemeClr>
                </a:solidFill>
                <a:latin typeface="Avenir Book" charset="0"/>
                <a:ea typeface="Avenir Book" charset="0"/>
                <a:cs typeface="Avenir Book" charset="0"/>
              </a:defRPr>
            </a:lvl4pPr>
            <a:lvl5pPr marL="446088" indent="-171450" algn="l">
              <a:lnSpc>
                <a:spcPts val="1600"/>
              </a:lnSpc>
              <a:spcBef>
                <a:spcPts val="0"/>
              </a:spcBef>
              <a:spcAft>
                <a:spcPts val="0"/>
              </a:spcAft>
              <a:buClr>
                <a:schemeClr val="bg1">
                  <a:lumMod val="50000"/>
                </a:schemeClr>
              </a:buClr>
              <a:buSzPct val="110000"/>
              <a:buFont typeface="LucidaGrande" charset="0"/>
              <a:buChar char="▸"/>
              <a:tabLst/>
              <a:defRPr sz="1200" b="0" i="0">
                <a:solidFill>
                  <a:schemeClr val="bg1">
                    <a:lumMod val="50000"/>
                  </a:schemeClr>
                </a:solidFill>
                <a:latin typeface="Avenir Medium" charset="0"/>
                <a:ea typeface="Avenir Medium" charset="0"/>
                <a:cs typeface="Avenir Medium" charset="0"/>
              </a:defRPr>
            </a:lvl5pPr>
          </a:lstStyle>
          <a:p>
            <a:pPr lvl="0"/>
            <a:r>
              <a:rPr lang="en-US" dirty="0"/>
              <a:t>Caption Header</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38">
            <a:extLst>
              <a:ext uri="{FF2B5EF4-FFF2-40B4-BE49-F238E27FC236}">
                <a16:creationId xmlns:a16="http://schemas.microsoft.com/office/drawing/2014/main" id="{0D1DFE34-B34A-9C43-BF22-776812BCAFEA}"/>
              </a:ext>
            </a:extLst>
          </p:cNvPr>
          <p:cNvSpPr>
            <a:spLocks noGrp="1"/>
          </p:cNvSpPr>
          <p:nvPr>
            <p:ph type="body" sz="quarter" idx="20" hasCustomPrompt="1"/>
          </p:nvPr>
        </p:nvSpPr>
        <p:spPr>
          <a:xfrm>
            <a:off x="4545547" y="4517033"/>
            <a:ext cx="2700000" cy="1190021"/>
          </a:xfrm>
          <a:prstGeom prst="rect">
            <a:avLst/>
          </a:prstGeom>
        </p:spPr>
        <p:txBody>
          <a:bodyPr/>
          <a:lstStyle>
            <a:lvl1pPr marL="0" indent="0" algn="l">
              <a:lnSpc>
                <a:spcPts val="2000"/>
              </a:lnSpc>
              <a:spcBef>
                <a:spcPts val="0"/>
              </a:spcBef>
              <a:spcAft>
                <a:spcPts val="0"/>
              </a:spcAft>
              <a:buNone/>
              <a:defRPr sz="1800" b="1" i="0" baseline="0">
                <a:solidFill>
                  <a:schemeClr val="bg1">
                    <a:lumMod val="50000"/>
                  </a:schemeClr>
                </a:solidFill>
                <a:latin typeface="Avenir Heavy" charset="0"/>
                <a:ea typeface="Avenir Heavy" charset="0"/>
                <a:cs typeface="Avenir Heavy" charset="0"/>
              </a:defRPr>
            </a:lvl1pPr>
            <a:lvl2pPr marL="11113" indent="0" algn="l">
              <a:lnSpc>
                <a:spcPts val="1600"/>
              </a:lnSpc>
              <a:spcBef>
                <a:spcPts val="0"/>
              </a:spcBef>
              <a:spcAft>
                <a:spcPts val="0"/>
              </a:spcAft>
              <a:buFont typeface="Arial" charset="0"/>
              <a:buNone/>
              <a:tabLst/>
              <a:defRPr sz="1600" b="0" i="0">
                <a:solidFill>
                  <a:schemeClr val="bg1">
                    <a:lumMod val="50000"/>
                  </a:schemeClr>
                </a:solidFill>
                <a:latin typeface="Avenir Book" charset="0"/>
                <a:ea typeface="Avenir Book" charset="0"/>
                <a:cs typeface="Avenir Book" charset="0"/>
              </a:defRPr>
            </a:lvl2pPr>
            <a:lvl3pPr marL="11113" indent="0" algn="l">
              <a:lnSpc>
                <a:spcPts val="1600"/>
              </a:lnSpc>
              <a:spcBef>
                <a:spcPts val="0"/>
              </a:spcBef>
              <a:spcAft>
                <a:spcPts val="0"/>
              </a:spcAft>
              <a:buNone/>
              <a:tabLst/>
              <a:defRPr sz="1400" b="0" i="0">
                <a:solidFill>
                  <a:schemeClr val="bg1">
                    <a:lumMod val="50000"/>
                  </a:schemeClr>
                </a:solidFill>
                <a:latin typeface="Avenir Book" charset="0"/>
                <a:ea typeface="Avenir Book" charset="0"/>
                <a:cs typeface="Avenir Book" charset="0"/>
              </a:defRPr>
            </a:lvl3pPr>
            <a:lvl4pPr marL="11113" indent="0" algn="l">
              <a:lnSpc>
                <a:spcPts val="1600"/>
              </a:lnSpc>
              <a:spcBef>
                <a:spcPts val="0"/>
              </a:spcBef>
              <a:spcAft>
                <a:spcPts val="0"/>
              </a:spcAft>
              <a:buNone/>
              <a:tabLst/>
              <a:defRPr sz="1400" b="0" i="0">
                <a:solidFill>
                  <a:schemeClr val="bg1">
                    <a:lumMod val="50000"/>
                  </a:schemeClr>
                </a:solidFill>
                <a:latin typeface="Avenir Book" charset="0"/>
                <a:ea typeface="Avenir Book" charset="0"/>
                <a:cs typeface="Avenir Book" charset="0"/>
              </a:defRPr>
            </a:lvl4pPr>
            <a:lvl5pPr marL="446088" indent="-171450" algn="l">
              <a:lnSpc>
                <a:spcPts val="1600"/>
              </a:lnSpc>
              <a:spcBef>
                <a:spcPts val="0"/>
              </a:spcBef>
              <a:spcAft>
                <a:spcPts val="0"/>
              </a:spcAft>
              <a:buClr>
                <a:schemeClr val="bg1">
                  <a:lumMod val="50000"/>
                </a:schemeClr>
              </a:buClr>
              <a:buSzPct val="110000"/>
              <a:buFont typeface="LucidaGrande" charset="0"/>
              <a:buChar char="▸"/>
              <a:tabLst/>
              <a:defRPr sz="1200" b="0" i="0">
                <a:solidFill>
                  <a:schemeClr val="bg1">
                    <a:lumMod val="50000"/>
                  </a:schemeClr>
                </a:solidFill>
                <a:latin typeface="Avenir Medium" charset="0"/>
                <a:ea typeface="Avenir Medium" charset="0"/>
                <a:cs typeface="Avenir Medium" charset="0"/>
              </a:defRPr>
            </a:lvl5pPr>
          </a:lstStyle>
          <a:p>
            <a:pPr lvl="0"/>
            <a:r>
              <a:rPr lang="en-US" dirty="0"/>
              <a:t>Caption Header</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38">
            <a:extLst>
              <a:ext uri="{FF2B5EF4-FFF2-40B4-BE49-F238E27FC236}">
                <a16:creationId xmlns:a16="http://schemas.microsoft.com/office/drawing/2014/main" id="{D7F233D6-4BD4-A948-B67F-C503883A429B}"/>
              </a:ext>
            </a:extLst>
          </p:cNvPr>
          <p:cNvSpPr>
            <a:spLocks noGrp="1"/>
          </p:cNvSpPr>
          <p:nvPr>
            <p:ph type="body" sz="quarter" idx="21" hasCustomPrompt="1"/>
          </p:nvPr>
        </p:nvSpPr>
        <p:spPr>
          <a:xfrm>
            <a:off x="7492968" y="4517033"/>
            <a:ext cx="2700000" cy="1190021"/>
          </a:xfrm>
          <a:prstGeom prst="rect">
            <a:avLst/>
          </a:prstGeom>
        </p:spPr>
        <p:txBody>
          <a:bodyPr/>
          <a:lstStyle>
            <a:lvl1pPr marL="0" indent="0" algn="l">
              <a:lnSpc>
                <a:spcPts val="2000"/>
              </a:lnSpc>
              <a:spcBef>
                <a:spcPts val="0"/>
              </a:spcBef>
              <a:spcAft>
                <a:spcPts val="0"/>
              </a:spcAft>
              <a:buNone/>
              <a:defRPr sz="1800" b="1" i="0" baseline="0">
                <a:solidFill>
                  <a:schemeClr val="bg1">
                    <a:lumMod val="50000"/>
                  </a:schemeClr>
                </a:solidFill>
                <a:latin typeface="Avenir Heavy" charset="0"/>
                <a:ea typeface="Avenir Heavy" charset="0"/>
                <a:cs typeface="Avenir Heavy" charset="0"/>
              </a:defRPr>
            </a:lvl1pPr>
            <a:lvl2pPr marL="11113" indent="0" algn="l">
              <a:lnSpc>
                <a:spcPts val="1600"/>
              </a:lnSpc>
              <a:spcBef>
                <a:spcPts val="0"/>
              </a:spcBef>
              <a:spcAft>
                <a:spcPts val="0"/>
              </a:spcAft>
              <a:buFont typeface="Arial" charset="0"/>
              <a:buNone/>
              <a:tabLst/>
              <a:defRPr sz="1600" b="0" i="0">
                <a:solidFill>
                  <a:schemeClr val="bg1">
                    <a:lumMod val="50000"/>
                  </a:schemeClr>
                </a:solidFill>
                <a:latin typeface="Avenir Book" charset="0"/>
                <a:ea typeface="Avenir Book" charset="0"/>
                <a:cs typeface="Avenir Book" charset="0"/>
              </a:defRPr>
            </a:lvl2pPr>
            <a:lvl3pPr marL="11113" indent="0" algn="l">
              <a:lnSpc>
                <a:spcPts val="1600"/>
              </a:lnSpc>
              <a:spcBef>
                <a:spcPts val="0"/>
              </a:spcBef>
              <a:spcAft>
                <a:spcPts val="0"/>
              </a:spcAft>
              <a:buNone/>
              <a:tabLst/>
              <a:defRPr sz="1400" b="0" i="0">
                <a:solidFill>
                  <a:schemeClr val="bg1">
                    <a:lumMod val="50000"/>
                  </a:schemeClr>
                </a:solidFill>
                <a:latin typeface="Avenir Book" charset="0"/>
                <a:ea typeface="Avenir Book" charset="0"/>
                <a:cs typeface="Avenir Book" charset="0"/>
              </a:defRPr>
            </a:lvl3pPr>
            <a:lvl4pPr marL="11113" indent="0" algn="l">
              <a:lnSpc>
                <a:spcPts val="1600"/>
              </a:lnSpc>
              <a:spcBef>
                <a:spcPts val="0"/>
              </a:spcBef>
              <a:spcAft>
                <a:spcPts val="0"/>
              </a:spcAft>
              <a:buNone/>
              <a:tabLst/>
              <a:defRPr sz="1400" b="0" i="0">
                <a:solidFill>
                  <a:schemeClr val="bg1">
                    <a:lumMod val="50000"/>
                  </a:schemeClr>
                </a:solidFill>
                <a:latin typeface="Avenir Book" charset="0"/>
                <a:ea typeface="Avenir Book" charset="0"/>
                <a:cs typeface="Avenir Book" charset="0"/>
              </a:defRPr>
            </a:lvl4pPr>
            <a:lvl5pPr marL="446088" indent="-171450" algn="l">
              <a:lnSpc>
                <a:spcPts val="1600"/>
              </a:lnSpc>
              <a:spcBef>
                <a:spcPts val="0"/>
              </a:spcBef>
              <a:spcAft>
                <a:spcPts val="0"/>
              </a:spcAft>
              <a:buClr>
                <a:schemeClr val="bg1">
                  <a:lumMod val="50000"/>
                </a:schemeClr>
              </a:buClr>
              <a:buSzPct val="110000"/>
              <a:buFont typeface="LucidaGrande" charset="0"/>
              <a:buChar char="▸"/>
              <a:tabLst/>
              <a:defRPr sz="1200" b="0" i="0">
                <a:solidFill>
                  <a:schemeClr val="bg1">
                    <a:lumMod val="50000"/>
                  </a:schemeClr>
                </a:solidFill>
                <a:latin typeface="Avenir Medium" charset="0"/>
                <a:ea typeface="Avenir Medium" charset="0"/>
                <a:cs typeface="Avenir Medium" charset="0"/>
              </a:defRPr>
            </a:lvl5pPr>
          </a:lstStyle>
          <a:p>
            <a:pPr lvl="0"/>
            <a:r>
              <a:rPr lang="en-US" dirty="0"/>
              <a:t>Caption Header</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04324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Freeform 9">
            <a:extLst>
              <a:ext uri="{FF2B5EF4-FFF2-40B4-BE49-F238E27FC236}">
                <a16:creationId xmlns:a16="http://schemas.microsoft.com/office/drawing/2014/main" id="{C261E6CF-CD7F-DE4B-9038-5157FE1D60C8}"/>
              </a:ext>
            </a:extLst>
          </p:cNvPr>
          <p:cNvSpPr>
            <a:spLocks noChangeArrowheads="1"/>
          </p:cNvSpPr>
          <p:nvPr userDrawn="1"/>
        </p:nvSpPr>
        <p:spPr bwMode="auto">
          <a:xfrm>
            <a:off x="-20638" y="5630870"/>
            <a:ext cx="12212638" cy="1227137"/>
          </a:xfrm>
          <a:custGeom>
            <a:avLst/>
            <a:gdLst>
              <a:gd name="T0" fmla="*/ 22350 w 22351"/>
              <a:gd name="T1" fmla="*/ 2546 h 2552"/>
              <a:gd name="T2" fmla="*/ 22350 w 22351"/>
              <a:gd name="T3" fmla="*/ 573 h 2552"/>
              <a:gd name="T4" fmla="*/ 8446 w 22351"/>
              <a:gd name="T5" fmla="*/ 905 h 2552"/>
              <a:gd name="T6" fmla="*/ 0 w 22351"/>
              <a:gd name="T7" fmla="*/ 662 h 2552"/>
              <a:gd name="T8" fmla="*/ 0 w 22351"/>
              <a:gd name="T9" fmla="*/ 2551 h 2552"/>
              <a:gd name="T10" fmla="*/ 22350 w 22351"/>
              <a:gd name="T11" fmla="*/ 2546 h 2552"/>
            </a:gdLst>
            <a:ahLst/>
            <a:cxnLst>
              <a:cxn ang="0">
                <a:pos x="T0" y="T1"/>
              </a:cxn>
              <a:cxn ang="0">
                <a:pos x="T2" y="T3"/>
              </a:cxn>
              <a:cxn ang="0">
                <a:pos x="T4" y="T5"/>
              </a:cxn>
              <a:cxn ang="0">
                <a:pos x="T6" y="T7"/>
              </a:cxn>
              <a:cxn ang="0">
                <a:pos x="T8" y="T9"/>
              </a:cxn>
              <a:cxn ang="0">
                <a:pos x="T10" y="T11"/>
              </a:cxn>
            </a:cxnLst>
            <a:rect l="0" t="0" r="r" b="b"/>
            <a:pathLst>
              <a:path w="22351" h="2552">
                <a:moveTo>
                  <a:pt x="22350" y="2546"/>
                </a:moveTo>
                <a:lnTo>
                  <a:pt x="22350" y="573"/>
                </a:lnTo>
                <a:cubicBezTo>
                  <a:pt x="19540" y="110"/>
                  <a:pt x="15136" y="0"/>
                  <a:pt x="8446" y="905"/>
                </a:cubicBezTo>
                <a:cubicBezTo>
                  <a:pt x="2266" y="1740"/>
                  <a:pt x="473" y="999"/>
                  <a:pt x="0" y="662"/>
                </a:cubicBezTo>
                <a:lnTo>
                  <a:pt x="0" y="2551"/>
                </a:lnTo>
                <a:lnTo>
                  <a:pt x="22350" y="2546"/>
                </a:lnTo>
              </a:path>
            </a:pathLst>
          </a:custGeom>
          <a:solidFill>
            <a:schemeClr val="bg1">
              <a:lumMod val="85000"/>
            </a:schemeClr>
          </a:solidFill>
          <a:ln>
            <a:noFill/>
          </a:ln>
          <a:effectLst/>
        </p:spPr>
        <p:txBody>
          <a:bodyPr wrap="none" anchor="ctr"/>
          <a:lstStyle/>
          <a:p>
            <a:pPr>
              <a:defRPr/>
            </a:pPr>
            <a:endParaRPr lang="en-US" dirty="0">
              <a:ea typeface="MS PGothic" charset="0"/>
              <a:cs typeface="MS PGothic" charset="0"/>
            </a:endParaRPr>
          </a:p>
        </p:txBody>
      </p:sp>
      <p:pic>
        <p:nvPicPr>
          <p:cNvPr id="11" name="Picture 10">
            <a:extLst>
              <a:ext uri="{FF2B5EF4-FFF2-40B4-BE49-F238E27FC236}">
                <a16:creationId xmlns:a16="http://schemas.microsoft.com/office/drawing/2014/main" id="{F89FF74B-8530-6243-A487-DE163C2C6B3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92968" y="5976944"/>
            <a:ext cx="176371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a:extLst>
              <a:ext uri="{FF2B5EF4-FFF2-40B4-BE49-F238E27FC236}">
                <a16:creationId xmlns:a16="http://schemas.microsoft.com/office/drawing/2014/main" id="{4F265DB9-1E2D-E14A-8325-A8BC6C6724AF}"/>
              </a:ext>
            </a:extLst>
          </p:cNvPr>
          <p:cNvSpPr>
            <a:spLocks noChangeArrowheads="1"/>
          </p:cNvSpPr>
          <p:nvPr userDrawn="1"/>
        </p:nvSpPr>
        <p:spPr bwMode="auto">
          <a:xfrm>
            <a:off x="7256745" y="409829"/>
            <a:ext cx="4935255" cy="181188"/>
          </a:xfrm>
          <a:prstGeom prst="rect">
            <a:avLst/>
          </a:prstGeom>
          <a:solidFill>
            <a:srgbClr val="0095D5"/>
          </a:solidFill>
          <a:ln>
            <a:noFill/>
          </a:ln>
          <a:effectLst/>
        </p:spPr>
        <p:txBody>
          <a:bodyPr anchor="ctr"/>
          <a:lstStyle/>
          <a:p>
            <a:pPr algn="ctr" eaLnBrk="1" hangingPunct="1"/>
            <a:endParaRPr lang="en-US" altLang="en-US" dirty="0">
              <a:solidFill>
                <a:srgbClr val="FFFFFF"/>
              </a:solidFill>
              <a:ea typeface="MS PGothic" charset="-128"/>
            </a:endParaRPr>
          </a:p>
        </p:txBody>
      </p:sp>
      <p:sp>
        <p:nvSpPr>
          <p:cNvPr id="13" name="Table Placeholder 3">
            <a:extLst>
              <a:ext uri="{FF2B5EF4-FFF2-40B4-BE49-F238E27FC236}">
                <a16:creationId xmlns:a16="http://schemas.microsoft.com/office/drawing/2014/main" id="{27AD3C81-31F9-D244-BFEF-379C33ADC020}"/>
              </a:ext>
            </a:extLst>
          </p:cNvPr>
          <p:cNvSpPr>
            <a:spLocks noGrp="1"/>
          </p:cNvSpPr>
          <p:nvPr>
            <p:ph type="tbl" sz="quarter" idx="10"/>
          </p:nvPr>
        </p:nvSpPr>
        <p:spPr>
          <a:xfrm>
            <a:off x="2066224" y="1865312"/>
            <a:ext cx="3494424" cy="3245852"/>
          </a:xfrm>
          <a:prstGeom prst="rect">
            <a:avLst/>
          </a:prstGeom>
          <a:solidFill>
            <a:schemeClr val="bg1"/>
          </a:solidFill>
          <a:ln>
            <a:noFill/>
          </a:ln>
        </p:spPr>
        <p:style>
          <a:lnRef idx="2">
            <a:schemeClr val="dk1"/>
          </a:lnRef>
          <a:fillRef idx="1">
            <a:schemeClr val="lt1"/>
          </a:fillRef>
          <a:effectRef idx="0">
            <a:schemeClr val="dk1"/>
          </a:effectRef>
          <a:fontRef idx="none"/>
        </p:style>
        <p:txBody>
          <a:bodyPr/>
          <a:lstStyle>
            <a:lvl1pPr marL="0" indent="0" algn="ctr">
              <a:buNone/>
              <a:defRPr sz="2000">
                <a:solidFill>
                  <a:schemeClr val="bg1">
                    <a:lumMod val="50000"/>
                  </a:schemeClr>
                </a:solidFill>
                <a:latin typeface="Avenir Book" charset="0"/>
                <a:ea typeface="Avenir Book" charset="0"/>
                <a:cs typeface="Avenir Book" charset="0"/>
              </a:defRPr>
            </a:lvl1pPr>
          </a:lstStyle>
          <a:p>
            <a:pPr lvl="0"/>
            <a:r>
              <a:rPr lang="en-US" noProof="0" dirty="0"/>
              <a:t>Click icon to add table</a:t>
            </a:r>
          </a:p>
        </p:txBody>
      </p:sp>
      <p:sp>
        <p:nvSpPr>
          <p:cNvPr id="14" name="Text Placeholder 2">
            <a:extLst>
              <a:ext uri="{FF2B5EF4-FFF2-40B4-BE49-F238E27FC236}">
                <a16:creationId xmlns:a16="http://schemas.microsoft.com/office/drawing/2014/main" id="{EBFACEFB-0B0A-0E4B-A2E8-671A21B9E6F8}"/>
              </a:ext>
            </a:extLst>
          </p:cNvPr>
          <p:cNvSpPr>
            <a:spLocks noGrp="1"/>
          </p:cNvSpPr>
          <p:nvPr>
            <p:ph type="body" sz="quarter" idx="11" hasCustomPrompt="1"/>
          </p:nvPr>
        </p:nvSpPr>
        <p:spPr>
          <a:xfrm>
            <a:off x="5674943" y="1865312"/>
            <a:ext cx="4518025" cy="3245852"/>
          </a:xfrm>
          <a:prstGeom prst="rect">
            <a:avLst/>
          </a:prstGeom>
        </p:spPr>
        <p:txBody>
          <a:bodyPr/>
          <a:lstStyle>
            <a:lvl1pPr marL="0" indent="0">
              <a:lnSpc>
                <a:spcPts val="4000"/>
              </a:lnSpc>
              <a:spcBef>
                <a:spcPts val="0"/>
              </a:spcBef>
              <a:spcAft>
                <a:spcPts val="400"/>
              </a:spcAft>
              <a:buFontTx/>
              <a:buNone/>
              <a:defRPr sz="3000" b="1" i="0">
                <a:solidFill>
                  <a:schemeClr val="tx1">
                    <a:lumMod val="65000"/>
                    <a:lumOff val="35000"/>
                  </a:schemeClr>
                </a:solidFill>
                <a:latin typeface="Avenir Heavy" charset="0"/>
                <a:ea typeface="Avenir Heavy" charset="0"/>
                <a:cs typeface="Avenir Heavy" charset="0"/>
              </a:defRPr>
            </a:lvl1pPr>
            <a:lvl2pPr marL="11113" indent="0">
              <a:lnSpc>
                <a:spcPts val="2000"/>
              </a:lnSpc>
              <a:spcBef>
                <a:spcPts val="0"/>
              </a:spcBef>
              <a:spcAft>
                <a:spcPts val="400"/>
              </a:spcAft>
              <a:buFontTx/>
              <a:buNone/>
              <a:tabLst/>
              <a:defRPr sz="2400" b="1" i="1">
                <a:solidFill>
                  <a:schemeClr val="tx1">
                    <a:lumMod val="65000"/>
                    <a:lumOff val="35000"/>
                  </a:schemeClr>
                </a:solidFill>
                <a:latin typeface="Avenir Heavy Oblique" charset="0"/>
                <a:ea typeface="Avenir Heavy Oblique" charset="0"/>
                <a:cs typeface="Avenir Heavy Oblique" charset="0"/>
              </a:defRPr>
            </a:lvl2pPr>
            <a:lvl3pPr marL="11113" indent="0">
              <a:spcBef>
                <a:spcPts val="400"/>
              </a:spcBef>
              <a:buFontTx/>
              <a:buNone/>
              <a:tabLst/>
              <a:defRPr sz="2100" b="0" i="0">
                <a:solidFill>
                  <a:schemeClr val="tx1">
                    <a:lumMod val="65000"/>
                    <a:lumOff val="35000"/>
                  </a:schemeClr>
                </a:solidFill>
                <a:latin typeface="Avenir Medium" charset="0"/>
                <a:ea typeface="Avenir Medium" charset="0"/>
                <a:cs typeface="Avenir Medium" charset="0"/>
              </a:defRPr>
            </a:lvl3pPr>
            <a:lvl4pPr marL="669925" indent="-179388">
              <a:buClr>
                <a:srgbClr val="0095D4"/>
              </a:buClr>
              <a:buFont typeface="Wingdings" charset="2"/>
              <a:buChar char="§"/>
              <a:tabLst/>
              <a:defRPr sz="1800" b="0" i="0">
                <a:solidFill>
                  <a:schemeClr val="tx1">
                    <a:lumMod val="65000"/>
                    <a:lumOff val="35000"/>
                  </a:schemeClr>
                </a:solidFill>
                <a:latin typeface="Avenir Medium" charset="0"/>
                <a:ea typeface="Avenir Medium" charset="0"/>
                <a:cs typeface="Avenir Medium" charset="0"/>
              </a:defRPr>
            </a:lvl4pPr>
            <a:lvl5pPr marL="849313" indent="-227013">
              <a:buClr>
                <a:srgbClr val="0095D4"/>
              </a:buClr>
              <a:buSzPct val="150000"/>
              <a:buFont typeface="ArialUnicodeMS" charset="0"/>
              <a:buChar char="▸"/>
              <a:tabLst/>
              <a:defRPr sz="1400" b="0" i="0">
                <a:solidFill>
                  <a:schemeClr val="tx1">
                    <a:lumMod val="65000"/>
                    <a:lumOff val="35000"/>
                  </a:schemeClr>
                </a:solidFill>
                <a:latin typeface="Avenir Medium" charset="0"/>
                <a:ea typeface="Avenir Medium" charset="0"/>
                <a:cs typeface="Avenir Medium" charset="0"/>
              </a:defRPr>
            </a:lvl5pPr>
            <a:lvl6pPr marL="47625" indent="0" algn="ctr">
              <a:buNone/>
              <a:tabLst/>
              <a:defRPr sz="2200" b="1" i="1">
                <a:solidFill>
                  <a:srgbClr val="0095D4"/>
                </a:solidFill>
                <a:latin typeface="Avenir Heavy Oblique" charset="0"/>
                <a:ea typeface="Avenir Heavy Oblique" charset="0"/>
                <a:cs typeface="Avenir Heavy Oblique" charset="0"/>
              </a:defRPr>
            </a:lvl6pPr>
          </a:lstStyle>
          <a:p>
            <a:pPr lvl="0"/>
            <a:r>
              <a:rPr lang="en-US" dirty="0"/>
              <a:t>Title</a:t>
            </a:r>
          </a:p>
          <a:p>
            <a:pPr lvl="1"/>
            <a:r>
              <a:rPr lang="en-US" dirty="0"/>
              <a:t>Sub-Title</a:t>
            </a:r>
          </a:p>
          <a:p>
            <a:pPr lvl="2"/>
            <a:r>
              <a:rPr lang="en-US" dirty="0"/>
              <a:t>Main text</a:t>
            </a:r>
          </a:p>
          <a:p>
            <a:pPr lvl="3"/>
            <a:r>
              <a:rPr lang="en-US" dirty="0"/>
              <a:t>Fourth level</a:t>
            </a:r>
          </a:p>
          <a:p>
            <a:pPr lvl="4"/>
            <a:r>
              <a:rPr lang="en-US" dirty="0"/>
              <a:t>Fifth level</a:t>
            </a:r>
          </a:p>
          <a:p>
            <a:pPr lvl="5"/>
            <a:r>
              <a:rPr lang="en-US" dirty="0"/>
              <a:t>highlight</a:t>
            </a:r>
          </a:p>
        </p:txBody>
      </p:sp>
    </p:spTree>
    <p:extLst>
      <p:ext uri="{BB962C8B-B14F-4D97-AF65-F5344CB8AC3E}">
        <p14:creationId xmlns:p14="http://schemas.microsoft.com/office/powerpoint/2010/main" val="1871028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B46A617-98E5-2F4F-99D0-77AD446DD396}"/>
              </a:ext>
            </a:extLst>
          </p:cNvPr>
          <p:cNvSpPr>
            <a:spLocks noChangeArrowheads="1"/>
          </p:cNvSpPr>
          <p:nvPr userDrawn="1"/>
        </p:nvSpPr>
        <p:spPr bwMode="auto">
          <a:xfrm>
            <a:off x="9037869" y="409834"/>
            <a:ext cx="3154131" cy="404345"/>
          </a:xfrm>
          <a:prstGeom prst="rect">
            <a:avLst/>
          </a:prstGeom>
          <a:solidFill>
            <a:srgbClr val="0095D5"/>
          </a:solidFill>
          <a:ln>
            <a:noFill/>
          </a:ln>
          <a:effectLst/>
        </p:spPr>
        <p:txBody>
          <a:bodyPr anchor="ctr"/>
          <a:lstStyle/>
          <a:p>
            <a:pPr algn="ctr" eaLnBrk="1" hangingPunct="1"/>
            <a:endParaRPr lang="en-US" altLang="en-US" dirty="0">
              <a:solidFill>
                <a:srgbClr val="FFFFFF"/>
              </a:solidFill>
              <a:ea typeface="MS PGothic" charset="-128"/>
            </a:endParaRPr>
          </a:p>
        </p:txBody>
      </p:sp>
      <p:sp>
        <p:nvSpPr>
          <p:cNvPr id="7" name="Picture Placeholder 18">
            <a:extLst>
              <a:ext uri="{FF2B5EF4-FFF2-40B4-BE49-F238E27FC236}">
                <a16:creationId xmlns:a16="http://schemas.microsoft.com/office/drawing/2014/main" id="{F5F86B2E-9812-F440-B997-DAC5D1F6F97F}"/>
              </a:ext>
            </a:extLst>
          </p:cNvPr>
          <p:cNvSpPr>
            <a:spLocks noGrp="1"/>
          </p:cNvSpPr>
          <p:nvPr>
            <p:ph type="pic" sz="quarter" idx="10"/>
          </p:nvPr>
        </p:nvSpPr>
        <p:spPr>
          <a:xfrm>
            <a:off x="-25307" y="1495426"/>
            <a:ext cx="12217307" cy="4885615"/>
          </a:xfrm>
          <a:custGeom>
            <a:avLst/>
            <a:gdLst>
              <a:gd name="connsiteX0" fmla="*/ 0 w 9144000"/>
              <a:gd name="connsiteY0" fmla="*/ 0 h 5522912"/>
              <a:gd name="connsiteX1" fmla="*/ 9144000 w 9144000"/>
              <a:gd name="connsiteY1" fmla="*/ 0 h 5522912"/>
              <a:gd name="connsiteX2" fmla="*/ 9144000 w 9144000"/>
              <a:gd name="connsiteY2" fmla="*/ 5522912 h 5522912"/>
              <a:gd name="connsiteX3" fmla="*/ 0 w 9144000"/>
              <a:gd name="connsiteY3" fmla="*/ 5522912 h 5522912"/>
              <a:gd name="connsiteX4" fmla="*/ 0 w 9144000"/>
              <a:gd name="connsiteY4" fmla="*/ 0 h 5522912"/>
              <a:gd name="connsiteX0" fmla="*/ 0 w 9144000"/>
              <a:gd name="connsiteY0" fmla="*/ 0 h 5522912"/>
              <a:gd name="connsiteX1" fmla="*/ 9144000 w 9144000"/>
              <a:gd name="connsiteY1" fmla="*/ 0 h 5522912"/>
              <a:gd name="connsiteX2" fmla="*/ 9131643 w 9144000"/>
              <a:gd name="connsiteY2" fmla="*/ 4237809 h 5522912"/>
              <a:gd name="connsiteX3" fmla="*/ 0 w 9144000"/>
              <a:gd name="connsiteY3" fmla="*/ 5522912 h 5522912"/>
              <a:gd name="connsiteX4" fmla="*/ 0 w 9144000"/>
              <a:gd name="connsiteY4" fmla="*/ 0 h 5522912"/>
              <a:gd name="connsiteX0" fmla="*/ 0 w 9144000"/>
              <a:gd name="connsiteY0" fmla="*/ 0 h 5522912"/>
              <a:gd name="connsiteX1" fmla="*/ 9144000 w 9144000"/>
              <a:gd name="connsiteY1" fmla="*/ 0 h 5522912"/>
              <a:gd name="connsiteX2" fmla="*/ 9131643 w 9144000"/>
              <a:gd name="connsiteY2" fmla="*/ 4237809 h 5522912"/>
              <a:gd name="connsiteX3" fmla="*/ 0 w 9144000"/>
              <a:gd name="connsiteY3" fmla="*/ 5522912 h 5522912"/>
              <a:gd name="connsiteX4" fmla="*/ 0 w 9144000"/>
              <a:gd name="connsiteY4" fmla="*/ 0 h 5522912"/>
              <a:gd name="connsiteX0" fmla="*/ 0 w 9144000"/>
              <a:gd name="connsiteY0" fmla="*/ 0 h 4843291"/>
              <a:gd name="connsiteX1" fmla="*/ 9144000 w 9144000"/>
              <a:gd name="connsiteY1" fmla="*/ 0 h 4843291"/>
              <a:gd name="connsiteX2" fmla="*/ 9131643 w 9144000"/>
              <a:gd name="connsiteY2" fmla="*/ 4237809 h 4843291"/>
              <a:gd name="connsiteX3" fmla="*/ 37071 w 9144000"/>
              <a:gd name="connsiteY3" fmla="*/ 4843291 h 4843291"/>
              <a:gd name="connsiteX4" fmla="*/ 0 w 9144000"/>
              <a:gd name="connsiteY4" fmla="*/ 0 h 4843291"/>
              <a:gd name="connsiteX0" fmla="*/ 0 w 9144000"/>
              <a:gd name="connsiteY0" fmla="*/ 0 h 4843291"/>
              <a:gd name="connsiteX1" fmla="*/ 9144000 w 9144000"/>
              <a:gd name="connsiteY1" fmla="*/ 0 h 4843291"/>
              <a:gd name="connsiteX2" fmla="*/ 9131643 w 9144000"/>
              <a:gd name="connsiteY2" fmla="*/ 4237809 h 4843291"/>
              <a:gd name="connsiteX3" fmla="*/ 37071 w 9144000"/>
              <a:gd name="connsiteY3" fmla="*/ 4843291 h 4843291"/>
              <a:gd name="connsiteX4" fmla="*/ 0 w 9144000"/>
              <a:gd name="connsiteY4" fmla="*/ 0 h 4843291"/>
              <a:gd name="connsiteX0" fmla="*/ 0 w 9144000"/>
              <a:gd name="connsiteY0" fmla="*/ 0 h 4843291"/>
              <a:gd name="connsiteX1" fmla="*/ 9144000 w 9144000"/>
              <a:gd name="connsiteY1" fmla="*/ 0 h 4843291"/>
              <a:gd name="connsiteX2" fmla="*/ 9131643 w 9144000"/>
              <a:gd name="connsiteY2" fmla="*/ 4237809 h 4843291"/>
              <a:gd name="connsiteX3" fmla="*/ 37071 w 9144000"/>
              <a:gd name="connsiteY3" fmla="*/ 4843291 h 4843291"/>
              <a:gd name="connsiteX4" fmla="*/ 0 w 9144000"/>
              <a:gd name="connsiteY4" fmla="*/ 0 h 4843291"/>
              <a:gd name="connsiteX0" fmla="*/ 0 w 9144000"/>
              <a:gd name="connsiteY0" fmla="*/ 0 h 4868004"/>
              <a:gd name="connsiteX1" fmla="*/ 9144000 w 9144000"/>
              <a:gd name="connsiteY1" fmla="*/ 0 h 4868004"/>
              <a:gd name="connsiteX2" fmla="*/ 9131643 w 9144000"/>
              <a:gd name="connsiteY2" fmla="*/ 4237809 h 4868004"/>
              <a:gd name="connsiteX3" fmla="*/ 12358 w 9144000"/>
              <a:gd name="connsiteY3" fmla="*/ 4868004 h 4868004"/>
              <a:gd name="connsiteX4" fmla="*/ 0 w 9144000"/>
              <a:gd name="connsiteY4" fmla="*/ 0 h 4868004"/>
              <a:gd name="connsiteX0" fmla="*/ 0 w 9144000"/>
              <a:gd name="connsiteY0" fmla="*/ 0 h 4868004"/>
              <a:gd name="connsiteX1" fmla="*/ 9144000 w 9144000"/>
              <a:gd name="connsiteY1" fmla="*/ 0 h 4868004"/>
              <a:gd name="connsiteX2" fmla="*/ 9131643 w 9144000"/>
              <a:gd name="connsiteY2" fmla="*/ 4237809 h 4868004"/>
              <a:gd name="connsiteX3" fmla="*/ 12358 w 9144000"/>
              <a:gd name="connsiteY3" fmla="*/ 4868004 h 4868004"/>
              <a:gd name="connsiteX4" fmla="*/ 0 w 9144000"/>
              <a:gd name="connsiteY4" fmla="*/ 0 h 4868004"/>
              <a:gd name="connsiteX0" fmla="*/ 0 w 9144000"/>
              <a:gd name="connsiteY0" fmla="*/ 0 h 4868004"/>
              <a:gd name="connsiteX1" fmla="*/ 9144000 w 9144000"/>
              <a:gd name="connsiteY1" fmla="*/ 0 h 4868004"/>
              <a:gd name="connsiteX2" fmla="*/ 9131643 w 9144000"/>
              <a:gd name="connsiteY2" fmla="*/ 4571441 h 4868004"/>
              <a:gd name="connsiteX3" fmla="*/ 12358 w 9144000"/>
              <a:gd name="connsiteY3" fmla="*/ 4868004 h 4868004"/>
              <a:gd name="connsiteX4" fmla="*/ 0 w 9144000"/>
              <a:gd name="connsiteY4" fmla="*/ 0 h 4868004"/>
              <a:gd name="connsiteX0" fmla="*/ 0 w 9144000"/>
              <a:gd name="connsiteY0" fmla="*/ 0 h 4868004"/>
              <a:gd name="connsiteX1" fmla="*/ 9144000 w 9144000"/>
              <a:gd name="connsiteY1" fmla="*/ 0 h 4868004"/>
              <a:gd name="connsiteX2" fmla="*/ 9131643 w 9144000"/>
              <a:gd name="connsiteY2" fmla="*/ 4571441 h 4868004"/>
              <a:gd name="connsiteX3" fmla="*/ 12358 w 9144000"/>
              <a:gd name="connsiteY3" fmla="*/ 4868004 h 4868004"/>
              <a:gd name="connsiteX4" fmla="*/ 0 w 9144000"/>
              <a:gd name="connsiteY4" fmla="*/ 0 h 4868004"/>
              <a:gd name="connsiteX0" fmla="*/ 37334 w 9181334"/>
              <a:gd name="connsiteY0" fmla="*/ 0 h 4707366"/>
              <a:gd name="connsiteX1" fmla="*/ 9181334 w 9181334"/>
              <a:gd name="connsiteY1" fmla="*/ 0 h 4707366"/>
              <a:gd name="connsiteX2" fmla="*/ 9168977 w 9181334"/>
              <a:gd name="connsiteY2" fmla="*/ 4571441 h 4707366"/>
              <a:gd name="connsiteX3" fmla="*/ 265 w 9181334"/>
              <a:gd name="connsiteY3" fmla="*/ 4707366 h 4707366"/>
              <a:gd name="connsiteX4" fmla="*/ 37334 w 9181334"/>
              <a:gd name="connsiteY4" fmla="*/ 0 h 4707366"/>
              <a:gd name="connsiteX0" fmla="*/ 0 w 9193427"/>
              <a:gd name="connsiteY0" fmla="*/ 0 h 4707366"/>
              <a:gd name="connsiteX1" fmla="*/ 9193427 w 9193427"/>
              <a:gd name="connsiteY1" fmla="*/ 0 h 4707366"/>
              <a:gd name="connsiteX2" fmla="*/ 9181070 w 9193427"/>
              <a:gd name="connsiteY2" fmla="*/ 4571441 h 4707366"/>
              <a:gd name="connsiteX3" fmla="*/ 12358 w 9193427"/>
              <a:gd name="connsiteY3" fmla="*/ 4707366 h 4707366"/>
              <a:gd name="connsiteX4" fmla="*/ 0 w 9193427"/>
              <a:gd name="connsiteY4" fmla="*/ 0 h 4707366"/>
              <a:gd name="connsiteX0" fmla="*/ 0 w 9193427"/>
              <a:gd name="connsiteY0" fmla="*/ 0 h 4884333"/>
              <a:gd name="connsiteX1" fmla="*/ 9193427 w 9193427"/>
              <a:gd name="connsiteY1" fmla="*/ 0 h 4884333"/>
              <a:gd name="connsiteX2" fmla="*/ 9181070 w 9193427"/>
              <a:gd name="connsiteY2" fmla="*/ 4571441 h 4884333"/>
              <a:gd name="connsiteX3" fmla="*/ 12358 w 9193427"/>
              <a:gd name="connsiteY3" fmla="*/ 4707366 h 4884333"/>
              <a:gd name="connsiteX4" fmla="*/ 0 w 9193427"/>
              <a:gd name="connsiteY4" fmla="*/ 0 h 4884333"/>
              <a:gd name="connsiteX0" fmla="*/ 0 w 9193427"/>
              <a:gd name="connsiteY0" fmla="*/ 0 h 4868795"/>
              <a:gd name="connsiteX1" fmla="*/ 9193427 w 9193427"/>
              <a:gd name="connsiteY1" fmla="*/ 0 h 4868795"/>
              <a:gd name="connsiteX2" fmla="*/ 9181070 w 9193427"/>
              <a:gd name="connsiteY2" fmla="*/ 4571441 h 4868795"/>
              <a:gd name="connsiteX3" fmla="*/ 12358 w 9193427"/>
              <a:gd name="connsiteY3" fmla="*/ 4707366 h 4868795"/>
              <a:gd name="connsiteX4" fmla="*/ 0 w 9193427"/>
              <a:gd name="connsiteY4" fmla="*/ 0 h 4868795"/>
              <a:gd name="connsiteX0" fmla="*/ 0 w 9193427"/>
              <a:gd name="connsiteY0" fmla="*/ 0 h 4907393"/>
              <a:gd name="connsiteX1" fmla="*/ 9193427 w 9193427"/>
              <a:gd name="connsiteY1" fmla="*/ 0 h 4907393"/>
              <a:gd name="connsiteX2" fmla="*/ 9181070 w 9193427"/>
              <a:gd name="connsiteY2" fmla="*/ 4571441 h 4907393"/>
              <a:gd name="connsiteX3" fmla="*/ 12358 w 9193427"/>
              <a:gd name="connsiteY3" fmla="*/ 4707366 h 4907393"/>
              <a:gd name="connsiteX4" fmla="*/ 0 w 9193427"/>
              <a:gd name="connsiteY4" fmla="*/ 0 h 4907393"/>
              <a:gd name="connsiteX0" fmla="*/ 1188 w 9194615"/>
              <a:gd name="connsiteY0" fmla="*/ 0 h 4885615"/>
              <a:gd name="connsiteX1" fmla="*/ 9194615 w 9194615"/>
              <a:gd name="connsiteY1" fmla="*/ 0 h 4885615"/>
              <a:gd name="connsiteX2" fmla="*/ 9182258 w 9194615"/>
              <a:gd name="connsiteY2" fmla="*/ 4571441 h 4885615"/>
              <a:gd name="connsiteX3" fmla="*/ 1189 w 9194615"/>
              <a:gd name="connsiteY3" fmla="*/ 4682652 h 4885615"/>
              <a:gd name="connsiteX4" fmla="*/ 1188 w 9194615"/>
              <a:gd name="connsiteY4" fmla="*/ 0 h 48856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4615" h="4885615">
                <a:moveTo>
                  <a:pt x="1188" y="0"/>
                </a:moveTo>
                <a:lnTo>
                  <a:pt x="9194615" y="0"/>
                </a:lnTo>
                <a:lnTo>
                  <a:pt x="9182258" y="4571441"/>
                </a:lnTo>
                <a:cubicBezTo>
                  <a:pt x="4717351" y="4060696"/>
                  <a:pt x="2353092" y="5366394"/>
                  <a:pt x="1189" y="4682652"/>
                </a:cubicBezTo>
                <a:cubicBezTo>
                  <a:pt x="-2930" y="3059984"/>
                  <a:pt x="5307" y="1622668"/>
                  <a:pt x="1188" y="0"/>
                </a:cubicBezTo>
                <a:close/>
              </a:path>
            </a:pathLst>
          </a:custGeom>
        </p:spPr>
        <p:txBody>
          <a:bodyPr/>
          <a:lstStyle>
            <a:lvl1pPr marL="0" indent="0" algn="ctr">
              <a:buNone/>
              <a:defRPr>
                <a:ln>
                  <a:noFill/>
                </a:ln>
                <a:solidFill>
                  <a:schemeClr val="bg1">
                    <a:lumMod val="50000"/>
                  </a:schemeClr>
                </a:solidFill>
              </a:defRPr>
            </a:lvl1pPr>
          </a:lstStyle>
          <a:p>
            <a:endParaRPr lang="en-US" dirty="0"/>
          </a:p>
        </p:txBody>
      </p:sp>
      <p:sp>
        <p:nvSpPr>
          <p:cNvPr id="8" name="Text Placeholder 2">
            <a:extLst>
              <a:ext uri="{FF2B5EF4-FFF2-40B4-BE49-F238E27FC236}">
                <a16:creationId xmlns:a16="http://schemas.microsoft.com/office/drawing/2014/main" id="{5FD951A0-7387-7B4A-AA0A-DF673F18D754}"/>
              </a:ext>
            </a:extLst>
          </p:cNvPr>
          <p:cNvSpPr>
            <a:spLocks noGrp="1"/>
          </p:cNvSpPr>
          <p:nvPr>
            <p:ph type="body" sz="quarter" idx="11"/>
          </p:nvPr>
        </p:nvSpPr>
        <p:spPr>
          <a:xfrm>
            <a:off x="-41968" y="2232000"/>
            <a:ext cx="12230086" cy="1479550"/>
          </a:xfrm>
          <a:prstGeom prst="rect">
            <a:avLst/>
          </a:prstGeom>
          <a:solidFill>
            <a:srgbClr val="0095D5"/>
          </a:solidFill>
          <a:ln>
            <a:solidFill>
              <a:srgbClr val="ED9C21"/>
            </a:solidFill>
          </a:ln>
        </p:spPr>
        <p:txBody>
          <a:bodyPr anchor="ctr" anchorCtr="1"/>
          <a:lstStyle>
            <a:lvl1pPr marL="0" indent="0" algn="ctr">
              <a:spcBef>
                <a:spcPts val="0"/>
              </a:spcBef>
              <a:spcAft>
                <a:spcPts val="0"/>
              </a:spcAft>
              <a:buNone/>
              <a:tabLst/>
              <a:defRPr sz="1400" b="0" i="0">
                <a:solidFill>
                  <a:schemeClr val="bg1"/>
                </a:solidFill>
                <a:latin typeface="Avenir Medium" charset="0"/>
                <a:ea typeface="Avenir Medium" charset="0"/>
                <a:cs typeface="Avenir Medium" charset="0"/>
              </a:defRPr>
            </a:lvl1pPr>
            <a:lvl2pPr marL="0" indent="0" algn="ctr">
              <a:spcBef>
                <a:spcPts val="0"/>
              </a:spcBef>
              <a:spcAft>
                <a:spcPts val="0"/>
              </a:spcAft>
              <a:buNone/>
              <a:tabLst/>
              <a:defRPr sz="1400" b="0" i="0">
                <a:solidFill>
                  <a:schemeClr val="bg1"/>
                </a:solidFill>
                <a:latin typeface="Avenir Medium" charset="0"/>
                <a:ea typeface="Avenir Medium" charset="0"/>
                <a:cs typeface="Avenir Medium" charset="0"/>
              </a:defRPr>
            </a:lvl2pPr>
            <a:lvl3pPr marL="0" indent="0" algn="ctr">
              <a:spcBef>
                <a:spcPts val="0"/>
              </a:spcBef>
              <a:spcAft>
                <a:spcPts val="0"/>
              </a:spcAft>
              <a:buNone/>
              <a:tabLst/>
              <a:defRPr sz="1400" b="0" i="0">
                <a:solidFill>
                  <a:schemeClr val="bg1"/>
                </a:solidFill>
                <a:latin typeface="Avenir Medium" charset="0"/>
                <a:ea typeface="Avenir Medium" charset="0"/>
                <a:cs typeface="Avenir Medium" charset="0"/>
              </a:defRPr>
            </a:lvl3pPr>
            <a:lvl4pPr marL="0" indent="0" algn="ctr">
              <a:spcBef>
                <a:spcPts val="0"/>
              </a:spcBef>
              <a:spcAft>
                <a:spcPts val="0"/>
              </a:spcAft>
              <a:buNone/>
              <a:tabLst/>
              <a:defRPr sz="1400" b="0" i="0">
                <a:solidFill>
                  <a:schemeClr val="bg1"/>
                </a:solidFill>
                <a:latin typeface="Avenir Medium" charset="0"/>
                <a:ea typeface="Avenir Medium" charset="0"/>
                <a:cs typeface="Avenir Medium" charset="0"/>
              </a:defRPr>
            </a:lvl4pPr>
            <a:lvl5pPr marL="0" indent="0" algn="ctr">
              <a:spcBef>
                <a:spcPts val="0"/>
              </a:spcBef>
              <a:spcAft>
                <a:spcPts val="0"/>
              </a:spcAft>
              <a:buNone/>
              <a:tabLst/>
              <a:defRPr sz="1400" b="0" i="0">
                <a:solidFill>
                  <a:schemeClr val="bg1"/>
                </a:solidFill>
                <a:latin typeface="Avenir Medium" charset="0"/>
                <a:ea typeface="Avenir Medium" charset="0"/>
                <a:cs typeface="Avenir Medium"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59594984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8538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F7B1157A-CF1E-6747-ADA6-89B67C6C107C}"/>
              </a:ext>
            </a:extLst>
          </p:cNvPr>
          <p:cNvSpPr>
            <a:spLocks noChangeArrowheads="1"/>
          </p:cNvSpPr>
          <p:nvPr/>
        </p:nvSpPr>
        <p:spPr bwMode="auto">
          <a:xfrm>
            <a:off x="0" y="5630863"/>
            <a:ext cx="12192001" cy="1227137"/>
          </a:xfrm>
          <a:custGeom>
            <a:avLst/>
            <a:gdLst>
              <a:gd name="T0" fmla="*/ 22350 w 22351"/>
              <a:gd name="T1" fmla="*/ 2546 h 2552"/>
              <a:gd name="T2" fmla="*/ 22350 w 22351"/>
              <a:gd name="T3" fmla="*/ 573 h 2552"/>
              <a:gd name="T4" fmla="*/ 8446 w 22351"/>
              <a:gd name="T5" fmla="*/ 905 h 2552"/>
              <a:gd name="T6" fmla="*/ 0 w 22351"/>
              <a:gd name="T7" fmla="*/ 662 h 2552"/>
              <a:gd name="T8" fmla="*/ 0 w 22351"/>
              <a:gd name="T9" fmla="*/ 2551 h 2552"/>
              <a:gd name="T10" fmla="*/ 22350 w 22351"/>
              <a:gd name="T11" fmla="*/ 2546 h 2552"/>
            </a:gdLst>
            <a:ahLst/>
            <a:cxnLst>
              <a:cxn ang="0">
                <a:pos x="T0" y="T1"/>
              </a:cxn>
              <a:cxn ang="0">
                <a:pos x="T2" y="T3"/>
              </a:cxn>
              <a:cxn ang="0">
                <a:pos x="T4" y="T5"/>
              </a:cxn>
              <a:cxn ang="0">
                <a:pos x="T6" y="T7"/>
              </a:cxn>
              <a:cxn ang="0">
                <a:pos x="T8" y="T9"/>
              </a:cxn>
              <a:cxn ang="0">
                <a:pos x="T10" y="T11"/>
              </a:cxn>
            </a:cxnLst>
            <a:rect l="0" t="0" r="r" b="b"/>
            <a:pathLst>
              <a:path w="22351" h="2552">
                <a:moveTo>
                  <a:pt x="22350" y="2546"/>
                </a:moveTo>
                <a:lnTo>
                  <a:pt x="22350" y="573"/>
                </a:lnTo>
                <a:cubicBezTo>
                  <a:pt x="19540" y="110"/>
                  <a:pt x="15136" y="0"/>
                  <a:pt x="8446" y="905"/>
                </a:cubicBezTo>
                <a:cubicBezTo>
                  <a:pt x="2266" y="1740"/>
                  <a:pt x="473" y="999"/>
                  <a:pt x="0" y="662"/>
                </a:cubicBezTo>
                <a:lnTo>
                  <a:pt x="0" y="2551"/>
                </a:lnTo>
                <a:lnTo>
                  <a:pt x="22350" y="2546"/>
                </a:lnTo>
              </a:path>
            </a:pathLst>
          </a:custGeom>
          <a:solidFill>
            <a:schemeClr val="bg1"/>
          </a:solidFill>
          <a:ln w="50800">
            <a:solidFill>
              <a:schemeClr val="bg1"/>
            </a:solidFill>
          </a:ln>
          <a:effectLst/>
        </p:spPr>
        <p:txBody>
          <a:bodyPr wrap="none" anchor="ctr"/>
          <a:lstStyle/>
          <a:p>
            <a:pPr>
              <a:defRPr/>
            </a:pPr>
            <a:endParaRPr lang="en-US" dirty="0">
              <a:ea typeface="MS PGothic" charset="0"/>
              <a:cs typeface="MS PGothic" charset="0"/>
            </a:endParaRPr>
          </a:p>
        </p:txBody>
      </p:sp>
      <p:pic>
        <p:nvPicPr>
          <p:cNvPr id="5" name="Picture 4">
            <a:extLst>
              <a:ext uri="{FF2B5EF4-FFF2-40B4-BE49-F238E27FC236}">
                <a16:creationId xmlns:a16="http://schemas.microsoft.com/office/drawing/2014/main" id="{EF763631-D78F-A243-BCB0-BF2FEE23837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3988" y="5976938"/>
            <a:ext cx="176371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6C4A8C9A-5774-D14A-BA6B-730DFEB4E4C6}"/>
              </a:ext>
            </a:extLst>
          </p:cNvPr>
          <p:cNvSpPr txBox="1"/>
          <p:nvPr/>
        </p:nvSpPr>
        <p:spPr bwMode="auto">
          <a:xfrm>
            <a:off x="2506126" y="6506838"/>
            <a:ext cx="7179747" cy="238527"/>
          </a:xfrm>
          <a:prstGeom prst="rect">
            <a:avLst/>
          </a:prstGeom>
          <a:noFill/>
        </p:spPr>
        <p:txBody>
          <a:bodyPr wrap="square">
            <a:spAutoFit/>
          </a:bodyPr>
          <a:lstStyle/>
          <a:p>
            <a:pPr>
              <a:defRPr/>
            </a:pPr>
            <a:r>
              <a:rPr lang="es-419" sz="925" b="1" i="1" dirty="0">
                <a:solidFill>
                  <a:schemeClr val="tx1">
                    <a:lumMod val="50000"/>
                    <a:lumOff val="50000"/>
                  </a:schemeClr>
                </a:solidFill>
                <a:latin typeface="Avenir Heavy" charset="0"/>
                <a:ea typeface="Avenir Heavy" charset="0"/>
                <a:cs typeface="Avenir Heavy" charset="0"/>
              </a:rPr>
              <a:t>Catalizar la ejecución del Programa de Acción Estratégica de los GEM del Caribe y la Plataforma Continental del Norte de Brasil (2015-2020)</a:t>
            </a:r>
          </a:p>
        </p:txBody>
      </p:sp>
      <p:sp>
        <p:nvSpPr>
          <p:cNvPr id="8" name="Text Placeholder 2">
            <a:extLst>
              <a:ext uri="{FF2B5EF4-FFF2-40B4-BE49-F238E27FC236}">
                <a16:creationId xmlns:a16="http://schemas.microsoft.com/office/drawing/2014/main" id="{257F41F1-FC01-AE43-A14F-337CDEEE5ED5}"/>
              </a:ext>
            </a:extLst>
          </p:cNvPr>
          <p:cNvSpPr txBox="1">
            <a:spLocks/>
          </p:cNvSpPr>
          <p:nvPr/>
        </p:nvSpPr>
        <p:spPr>
          <a:xfrm>
            <a:off x="-41968" y="2232000"/>
            <a:ext cx="12230086" cy="1479550"/>
          </a:xfrm>
          <a:prstGeom prst="rect">
            <a:avLst/>
          </a:prstGeom>
          <a:solidFill>
            <a:srgbClr val="0095D5"/>
          </a:solidFill>
          <a:ln>
            <a:solidFill>
              <a:srgbClr val="F39F46"/>
            </a:solidFill>
          </a:ln>
        </p:spPr>
        <p:txBody>
          <a:bodyPr anchor="ctr" anchorCtr="0"/>
          <a:lstStyle>
            <a:lvl1pPr marL="622300" indent="0" algn="l" defTabSz="914400" rtl="0" eaLnBrk="1" latinLnBrk="0" hangingPunct="1">
              <a:lnSpc>
                <a:spcPct val="90000"/>
              </a:lnSpc>
              <a:spcBef>
                <a:spcPts val="0"/>
              </a:spcBef>
              <a:spcAft>
                <a:spcPts val="0"/>
              </a:spcAft>
              <a:buFont typeface="Arial" panose="020B0604020202020204" pitchFamily="34" charset="0"/>
              <a:buNone/>
              <a:tabLst>
                <a:tab pos="609600" algn="l"/>
              </a:tabLst>
              <a:defRPr sz="2800" b="1" i="0" kern="1200">
                <a:solidFill>
                  <a:schemeClr val="bg1"/>
                </a:solidFill>
                <a:latin typeface="Avenir Heavy" charset="0"/>
                <a:ea typeface="Avenir Heavy" charset="0"/>
                <a:cs typeface="Avenir Heavy" charset="0"/>
              </a:defRPr>
            </a:lvl1pPr>
            <a:lvl2pPr marL="622300" indent="0" algn="l" defTabSz="914400" rtl="0" eaLnBrk="1" latinLnBrk="0" hangingPunct="1">
              <a:lnSpc>
                <a:spcPct val="90000"/>
              </a:lnSpc>
              <a:spcBef>
                <a:spcPts val="0"/>
              </a:spcBef>
              <a:spcAft>
                <a:spcPts val="0"/>
              </a:spcAft>
              <a:buFont typeface="Arial" panose="020B0604020202020204" pitchFamily="34" charset="0"/>
              <a:buNone/>
              <a:tabLst>
                <a:tab pos="609600" algn="l"/>
              </a:tabLst>
              <a:defRPr sz="2000" b="0" i="0" kern="1200">
                <a:solidFill>
                  <a:schemeClr val="bg1"/>
                </a:solidFill>
                <a:latin typeface="Avenir Medium" charset="0"/>
                <a:ea typeface="Avenir Medium" charset="0"/>
                <a:cs typeface="Avenir Medium" charset="0"/>
              </a:defRPr>
            </a:lvl2pPr>
            <a:lvl3pPr marL="622300" indent="0" algn="l" defTabSz="914400" rtl="0" eaLnBrk="1" latinLnBrk="0" hangingPunct="1">
              <a:lnSpc>
                <a:spcPct val="90000"/>
              </a:lnSpc>
              <a:spcBef>
                <a:spcPts val="0"/>
              </a:spcBef>
              <a:spcAft>
                <a:spcPts val="0"/>
              </a:spcAft>
              <a:buFont typeface="Arial" panose="020B0604020202020204" pitchFamily="34" charset="0"/>
              <a:buNone/>
              <a:tabLst>
                <a:tab pos="609600" algn="l"/>
              </a:tabLst>
              <a:defRPr sz="1400" b="0" i="0" kern="1200">
                <a:solidFill>
                  <a:schemeClr val="bg1"/>
                </a:solidFill>
                <a:latin typeface="Avenir Medium" charset="0"/>
                <a:ea typeface="Avenir Medium" charset="0"/>
                <a:cs typeface="Avenir Medium" charset="0"/>
              </a:defRPr>
            </a:lvl3pPr>
            <a:lvl4pPr marL="622300" indent="0" algn="l" defTabSz="914400" rtl="0" eaLnBrk="1" latinLnBrk="0" hangingPunct="1">
              <a:lnSpc>
                <a:spcPct val="90000"/>
              </a:lnSpc>
              <a:spcBef>
                <a:spcPts val="0"/>
              </a:spcBef>
              <a:spcAft>
                <a:spcPts val="0"/>
              </a:spcAft>
              <a:buFont typeface="Arial" panose="020B0604020202020204" pitchFamily="34" charset="0"/>
              <a:buNone/>
              <a:tabLst>
                <a:tab pos="609600" algn="l"/>
              </a:tabLst>
              <a:defRPr sz="1400" b="0" i="0" kern="1200">
                <a:solidFill>
                  <a:schemeClr val="bg1"/>
                </a:solidFill>
                <a:latin typeface="Avenir Medium" charset="0"/>
                <a:ea typeface="Avenir Medium" charset="0"/>
                <a:cs typeface="Avenir Medium" charset="0"/>
              </a:defRPr>
            </a:lvl4pPr>
            <a:lvl5pPr marL="622300" indent="0" algn="l" defTabSz="914400" rtl="0" eaLnBrk="1" latinLnBrk="0" hangingPunct="1">
              <a:lnSpc>
                <a:spcPct val="90000"/>
              </a:lnSpc>
              <a:spcBef>
                <a:spcPts val="0"/>
              </a:spcBef>
              <a:spcAft>
                <a:spcPts val="0"/>
              </a:spcAft>
              <a:buFont typeface="Arial" panose="020B0604020202020204" pitchFamily="34" charset="0"/>
              <a:buNone/>
              <a:tabLst>
                <a:tab pos="609600" algn="l"/>
              </a:tabLst>
              <a:defRPr sz="1400" b="0" i="0" kern="1200">
                <a:solidFill>
                  <a:schemeClr val="bg1"/>
                </a:solidFill>
                <a:latin typeface="Avenir Medium" charset="0"/>
                <a:ea typeface="Avenir Medium" charset="0"/>
                <a:cs typeface="Avenir Medium"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419" dirty="0"/>
              <a:t>Desarrollo de estrategias de investigación para abordar la brecha                    ciencia-políticas del CLME+ </a:t>
            </a:r>
          </a:p>
          <a:p>
            <a:pPr lvl="1"/>
            <a:r>
              <a:rPr lang="es-419" dirty="0"/>
              <a:t>en los países que comparten los Grandes Ecosistemas Marinos del Caribe y la                                                           Plataforma Continental del Norte de Brasil</a:t>
            </a:r>
          </a:p>
        </p:txBody>
      </p:sp>
      <p:sp>
        <p:nvSpPr>
          <p:cNvPr id="9" name="Text Box 10">
            <a:extLst>
              <a:ext uri="{FF2B5EF4-FFF2-40B4-BE49-F238E27FC236}">
                <a16:creationId xmlns:a16="http://schemas.microsoft.com/office/drawing/2014/main" id="{5CA26131-F7BA-A641-B5BE-BFD3C2FCD11E}"/>
              </a:ext>
            </a:extLst>
          </p:cNvPr>
          <p:cNvSpPr txBox="1"/>
          <p:nvPr/>
        </p:nvSpPr>
        <p:spPr>
          <a:xfrm>
            <a:off x="9441424" y="405166"/>
            <a:ext cx="2158104" cy="378175"/>
          </a:xfrm>
          <a:prstGeom prst="rect">
            <a:avLst/>
          </a:prstGeom>
          <a:noFill/>
          <a:ln>
            <a:noFill/>
          </a:ln>
          <a:effectLst/>
          <a:extLst/>
        </p:spPr>
        <p:style>
          <a:lnRef idx="0">
            <a:schemeClr val="accent1"/>
          </a:lnRef>
          <a:fillRef idx="0">
            <a:schemeClr val="accent1"/>
          </a:fillRef>
          <a:effectRef idx="0">
            <a:schemeClr val="accent1"/>
          </a:effectRef>
          <a:fontRef idx="minor">
            <a:schemeClr val="dk1"/>
          </a:fontRef>
        </p:style>
        <p:txBody>
          <a:bodyPr wrap="none"/>
          <a:lstStyle/>
          <a:p>
            <a:pPr algn="r">
              <a:spcBef>
                <a:spcPts val="0"/>
              </a:spcBef>
              <a:spcAft>
                <a:spcPts val="200"/>
              </a:spcAft>
              <a:defRPr/>
            </a:pPr>
            <a:r>
              <a:rPr lang="es-419" sz="1050" b="1" dirty="0">
                <a:solidFill>
                  <a:schemeClr val="bg1"/>
                </a:solidFill>
                <a:ea typeface="Calibri" panose="020F0502020204030204" pitchFamily="34" charset="0"/>
                <a:cs typeface="Times New Roman" panose="02020603050405020304" pitchFamily="18" charset="0"/>
              </a:rPr>
              <a:t>Segunda Reunión del Comité </a:t>
            </a:r>
          </a:p>
          <a:p>
            <a:pPr algn="r">
              <a:spcBef>
                <a:spcPts val="0"/>
              </a:spcBef>
              <a:spcAft>
                <a:spcPts val="200"/>
              </a:spcAft>
              <a:defRPr/>
            </a:pPr>
            <a:r>
              <a:rPr lang="es-419" sz="1050" b="1" dirty="0">
                <a:solidFill>
                  <a:schemeClr val="bg1"/>
                </a:solidFill>
                <a:ea typeface="Calibri" panose="020F0502020204030204" pitchFamily="34" charset="0"/>
                <a:cs typeface="Times New Roman" panose="02020603050405020304" pitchFamily="18" charset="0"/>
              </a:rPr>
              <a:t>Directivo del Proyecto CLME+</a:t>
            </a:r>
          </a:p>
        </p:txBody>
      </p:sp>
      <p:pic>
        <p:nvPicPr>
          <p:cNvPr id="7" name="Picture 6"/>
          <p:cNvPicPr>
            <a:picLocks noChangeAspect="1"/>
          </p:cNvPicPr>
          <p:nvPr/>
        </p:nvPicPr>
        <p:blipFill>
          <a:blip r:embed="rId3"/>
          <a:stretch>
            <a:fillRect/>
          </a:stretch>
        </p:blipFill>
        <p:spPr>
          <a:xfrm>
            <a:off x="301752" y="132216"/>
            <a:ext cx="1463040" cy="957632"/>
          </a:xfrm>
          <a:prstGeom prst="rect">
            <a:avLst/>
          </a:prstGeom>
        </p:spPr>
      </p:pic>
    </p:spTree>
    <p:extLst>
      <p:ext uri="{BB962C8B-B14F-4D97-AF65-F5344CB8AC3E}">
        <p14:creationId xmlns:p14="http://schemas.microsoft.com/office/powerpoint/2010/main" val="738625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707FBE07-53A4-384B-86D9-D652FB42E75D}"/>
              </a:ext>
            </a:extLst>
          </p:cNvPr>
          <p:cNvSpPr>
            <a:spLocks noGrp="1"/>
          </p:cNvSpPr>
          <p:nvPr>
            <p:ph type="pic" sz="quarter" idx="10"/>
          </p:nvPr>
        </p:nvSpPr>
        <p:spPr/>
      </p:sp>
      <p:sp>
        <p:nvSpPr>
          <p:cNvPr id="3" name="Text Placeholder 2">
            <a:extLst>
              <a:ext uri="{FF2B5EF4-FFF2-40B4-BE49-F238E27FC236}">
                <a16:creationId xmlns:a16="http://schemas.microsoft.com/office/drawing/2014/main" id="{641C43D6-4C11-2245-8C6C-B7509E4B0255}"/>
              </a:ext>
            </a:extLst>
          </p:cNvPr>
          <p:cNvSpPr>
            <a:spLocks noGrp="1"/>
          </p:cNvSpPr>
          <p:nvPr>
            <p:ph type="body" sz="quarter" idx="11"/>
          </p:nvPr>
        </p:nvSpPr>
        <p:spPr/>
        <p:txBody>
          <a:bodyPr/>
          <a:lstStyle/>
          <a:p>
            <a:r>
              <a:rPr lang="es-419" sz="3200" dirty="0"/>
              <a:t>Gracias</a:t>
            </a:r>
          </a:p>
        </p:txBody>
      </p:sp>
      <p:sp>
        <p:nvSpPr>
          <p:cNvPr id="4" name="Freeform 3">
            <a:extLst>
              <a:ext uri="{FF2B5EF4-FFF2-40B4-BE49-F238E27FC236}">
                <a16:creationId xmlns:a16="http://schemas.microsoft.com/office/drawing/2014/main" id="{A18607B3-EB8D-5047-A2C3-03B0EF831D1A}"/>
              </a:ext>
            </a:extLst>
          </p:cNvPr>
          <p:cNvSpPr>
            <a:spLocks noChangeArrowheads="1"/>
          </p:cNvSpPr>
          <p:nvPr/>
        </p:nvSpPr>
        <p:spPr bwMode="auto">
          <a:xfrm>
            <a:off x="0" y="5630863"/>
            <a:ext cx="12192001" cy="1227137"/>
          </a:xfrm>
          <a:custGeom>
            <a:avLst/>
            <a:gdLst>
              <a:gd name="T0" fmla="*/ 22350 w 22351"/>
              <a:gd name="T1" fmla="*/ 2546 h 2552"/>
              <a:gd name="T2" fmla="*/ 22350 w 22351"/>
              <a:gd name="T3" fmla="*/ 573 h 2552"/>
              <a:gd name="T4" fmla="*/ 8446 w 22351"/>
              <a:gd name="T5" fmla="*/ 905 h 2552"/>
              <a:gd name="T6" fmla="*/ 0 w 22351"/>
              <a:gd name="T7" fmla="*/ 662 h 2552"/>
              <a:gd name="T8" fmla="*/ 0 w 22351"/>
              <a:gd name="T9" fmla="*/ 2551 h 2552"/>
              <a:gd name="T10" fmla="*/ 22350 w 22351"/>
              <a:gd name="T11" fmla="*/ 2546 h 2552"/>
            </a:gdLst>
            <a:ahLst/>
            <a:cxnLst>
              <a:cxn ang="0">
                <a:pos x="T0" y="T1"/>
              </a:cxn>
              <a:cxn ang="0">
                <a:pos x="T2" y="T3"/>
              </a:cxn>
              <a:cxn ang="0">
                <a:pos x="T4" y="T5"/>
              </a:cxn>
              <a:cxn ang="0">
                <a:pos x="T6" y="T7"/>
              </a:cxn>
              <a:cxn ang="0">
                <a:pos x="T8" y="T9"/>
              </a:cxn>
              <a:cxn ang="0">
                <a:pos x="T10" y="T11"/>
              </a:cxn>
            </a:cxnLst>
            <a:rect l="0" t="0" r="r" b="b"/>
            <a:pathLst>
              <a:path w="22351" h="2552">
                <a:moveTo>
                  <a:pt x="22350" y="2546"/>
                </a:moveTo>
                <a:lnTo>
                  <a:pt x="22350" y="573"/>
                </a:lnTo>
                <a:cubicBezTo>
                  <a:pt x="19540" y="110"/>
                  <a:pt x="15136" y="0"/>
                  <a:pt x="8446" y="905"/>
                </a:cubicBezTo>
                <a:cubicBezTo>
                  <a:pt x="2266" y="1740"/>
                  <a:pt x="473" y="999"/>
                  <a:pt x="0" y="662"/>
                </a:cubicBezTo>
                <a:lnTo>
                  <a:pt x="0" y="2551"/>
                </a:lnTo>
                <a:lnTo>
                  <a:pt x="22350" y="2546"/>
                </a:lnTo>
              </a:path>
            </a:pathLst>
          </a:custGeom>
          <a:solidFill>
            <a:schemeClr val="bg1"/>
          </a:solidFill>
          <a:ln w="50800">
            <a:solidFill>
              <a:schemeClr val="bg1"/>
            </a:solidFill>
          </a:ln>
          <a:effectLst/>
        </p:spPr>
        <p:txBody>
          <a:bodyPr wrap="none" anchor="ctr"/>
          <a:lstStyle/>
          <a:p>
            <a:pPr>
              <a:defRPr/>
            </a:pPr>
            <a:endParaRPr lang="en-US" dirty="0">
              <a:ea typeface="MS PGothic" charset="0"/>
              <a:cs typeface="MS PGothic" charset="0"/>
            </a:endParaRPr>
          </a:p>
        </p:txBody>
      </p:sp>
      <p:pic>
        <p:nvPicPr>
          <p:cNvPr id="5" name="Picture 4">
            <a:extLst>
              <a:ext uri="{FF2B5EF4-FFF2-40B4-BE49-F238E27FC236}">
                <a16:creationId xmlns:a16="http://schemas.microsoft.com/office/drawing/2014/main" id="{898C27E5-2B30-EE4C-8C29-C0DD7A6F132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313988" y="5976938"/>
            <a:ext cx="1763712" cy="74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a:extLst>
              <a:ext uri="{FF2B5EF4-FFF2-40B4-BE49-F238E27FC236}">
                <a16:creationId xmlns:a16="http://schemas.microsoft.com/office/drawing/2014/main" id="{E497FBDC-5AF4-6847-8414-346E778BD187}"/>
              </a:ext>
            </a:extLst>
          </p:cNvPr>
          <p:cNvSpPr txBox="1"/>
          <p:nvPr/>
        </p:nvSpPr>
        <p:spPr bwMode="auto">
          <a:xfrm>
            <a:off x="2579713" y="6515824"/>
            <a:ext cx="7179747" cy="238527"/>
          </a:xfrm>
          <a:prstGeom prst="rect">
            <a:avLst/>
          </a:prstGeom>
          <a:noFill/>
        </p:spPr>
        <p:txBody>
          <a:bodyPr wrap="square">
            <a:spAutoFit/>
          </a:bodyPr>
          <a:lstStyle/>
          <a:p>
            <a:pPr>
              <a:defRPr/>
            </a:pPr>
            <a:r>
              <a:rPr lang="es-419" sz="925" b="1" i="1" dirty="0">
                <a:solidFill>
                  <a:schemeClr val="tx1">
                    <a:lumMod val="50000"/>
                    <a:lumOff val="50000"/>
                  </a:schemeClr>
                </a:solidFill>
                <a:latin typeface="Avenir Heavy" charset="0"/>
                <a:ea typeface="Avenir Heavy" charset="0"/>
                <a:cs typeface="Avenir Heavy" charset="0"/>
              </a:rPr>
              <a:t>Catalizar la ejecución del Programa de Acción Estratégica de los GEM del Caribe y la Plataforma Continental del Norte de Brasil (2015-2020)</a:t>
            </a:r>
          </a:p>
        </p:txBody>
      </p:sp>
      <p:pic>
        <p:nvPicPr>
          <p:cNvPr id="8" name="Picture 7"/>
          <p:cNvPicPr>
            <a:picLocks noChangeAspect="1"/>
          </p:cNvPicPr>
          <p:nvPr/>
        </p:nvPicPr>
        <p:blipFill>
          <a:blip r:embed="rId3"/>
          <a:stretch>
            <a:fillRect/>
          </a:stretch>
        </p:blipFill>
        <p:spPr>
          <a:xfrm>
            <a:off x="301752" y="132216"/>
            <a:ext cx="1463040" cy="957632"/>
          </a:xfrm>
          <a:prstGeom prst="rect">
            <a:avLst/>
          </a:prstGeom>
        </p:spPr>
      </p:pic>
      <p:sp>
        <p:nvSpPr>
          <p:cNvPr id="9" name="Text Box 10">
            <a:extLst>
              <a:ext uri="{FF2B5EF4-FFF2-40B4-BE49-F238E27FC236}">
                <a16:creationId xmlns:a16="http://schemas.microsoft.com/office/drawing/2014/main" id="{12D29E25-01B3-4A16-AF2F-32EE4BDAED84}"/>
              </a:ext>
            </a:extLst>
          </p:cNvPr>
          <p:cNvSpPr txBox="1"/>
          <p:nvPr/>
        </p:nvSpPr>
        <p:spPr>
          <a:xfrm>
            <a:off x="9441424" y="405166"/>
            <a:ext cx="2158104" cy="378175"/>
          </a:xfrm>
          <a:prstGeom prst="rect">
            <a:avLst/>
          </a:prstGeom>
          <a:noFill/>
          <a:ln>
            <a:noFill/>
          </a:ln>
          <a:effectLst/>
          <a:extLst/>
        </p:spPr>
        <p:style>
          <a:lnRef idx="0">
            <a:schemeClr val="accent1"/>
          </a:lnRef>
          <a:fillRef idx="0">
            <a:schemeClr val="accent1"/>
          </a:fillRef>
          <a:effectRef idx="0">
            <a:schemeClr val="accent1"/>
          </a:effectRef>
          <a:fontRef idx="minor">
            <a:schemeClr val="dk1"/>
          </a:fontRef>
        </p:style>
        <p:txBody>
          <a:bodyPr wrap="none"/>
          <a:lstStyle/>
          <a:p>
            <a:pPr algn="r">
              <a:spcBef>
                <a:spcPts val="0"/>
              </a:spcBef>
              <a:spcAft>
                <a:spcPts val="200"/>
              </a:spcAft>
              <a:defRPr/>
            </a:pPr>
            <a:r>
              <a:rPr lang="es-419" sz="1050" b="1" dirty="0">
                <a:solidFill>
                  <a:schemeClr val="bg1"/>
                </a:solidFill>
                <a:ea typeface="Calibri" panose="020F0502020204030204" pitchFamily="34" charset="0"/>
                <a:cs typeface="Times New Roman" panose="02020603050405020304" pitchFamily="18" charset="0"/>
              </a:rPr>
              <a:t>Segunda Reunión del Comité </a:t>
            </a:r>
          </a:p>
          <a:p>
            <a:pPr algn="r">
              <a:spcBef>
                <a:spcPts val="0"/>
              </a:spcBef>
              <a:spcAft>
                <a:spcPts val="200"/>
              </a:spcAft>
              <a:defRPr/>
            </a:pPr>
            <a:r>
              <a:rPr lang="es-419" sz="1050" b="1" dirty="0">
                <a:solidFill>
                  <a:schemeClr val="bg1"/>
                </a:solidFill>
                <a:ea typeface="Calibri" panose="020F0502020204030204" pitchFamily="34" charset="0"/>
                <a:cs typeface="Times New Roman" panose="02020603050405020304" pitchFamily="18" charset="0"/>
              </a:rPr>
              <a:t>Directivo del Proyecto CLME+</a:t>
            </a:r>
          </a:p>
        </p:txBody>
      </p:sp>
    </p:spTree>
    <p:extLst>
      <p:ext uri="{BB962C8B-B14F-4D97-AF65-F5344CB8AC3E}">
        <p14:creationId xmlns:p14="http://schemas.microsoft.com/office/powerpoint/2010/main" val="487300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814931" y="760227"/>
            <a:ext cx="3567223" cy="584775"/>
          </a:xfrm>
          <a:prstGeom prst="rect">
            <a:avLst/>
          </a:prstGeom>
          <a:noFill/>
        </p:spPr>
        <p:txBody>
          <a:bodyPr wrap="square" rtlCol="0">
            <a:spAutoFit/>
          </a:bodyPr>
          <a:lstStyle/>
          <a:p>
            <a:r>
              <a:rPr lang="es-419" sz="3200" b="1" dirty="0"/>
              <a:t>Introducción</a:t>
            </a:r>
          </a:p>
        </p:txBody>
      </p:sp>
      <p:sp>
        <p:nvSpPr>
          <p:cNvPr id="4" name="Text Placeholder 1"/>
          <p:cNvSpPr>
            <a:spLocks noGrp="1"/>
          </p:cNvSpPr>
          <p:nvPr>
            <p:ph type="body" sz="quarter" idx="11"/>
          </p:nvPr>
        </p:nvSpPr>
        <p:spPr>
          <a:xfrm>
            <a:off x="520996" y="1657976"/>
            <a:ext cx="10861157" cy="3748680"/>
          </a:xfrm>
        </p:spPr>
        <p:txBody>
          <a:bodyPr/>
          <a:lstStyle/>
          <a:p>
            <a:endParaRPr lang="en-US" sz="2000" dirty="0"/>
          </a:p>
        </p:txBody>
      </p:sp>
      <p:pic>
        <p:nvPicPr>
          <p:cNvPr id="5" name="Picture 4"/>
          <p:cNvPicPr>
            <a:picLocks noChangeAspect="1"/>
          </p:cNvPicPr>
          <p:nvPr/>
        </p:nvPicPr>
        <p:blipFill>
          <a:blip r:embed="rId2"/>
          <a:stretch>
            <a:fillRect/>
          </a:stretch>
        </p:blipFill>
        <p:spPr>
          <a:xfrm>
            <a:off x="301752" y="132216"/>
            <a:ext cx="1463040" cy="957632"/>
          </a:xfrm>
          <a:prstGeom prst="rect">
            <a:avLst/>
          </a:prstGeom>
        </p:spPr>
      </p:pic>
      <p:sp>
        <p:nvSpPr>
          <p:cNvPr id="2" name="TextBox 1">
            <a:extLst>
              <a:ext uri="{FF2B5EF4-FFF2-40B4-BE49-F238E27FC236}">
                <a16:creationId xmlns:a16="http://schemas.microsoft.com/office/drawing/2014/main" id="{DBEE8C11-6755-46ED-9FA9-55AE8DE14061}"/>
              </a:ext>
            </a:extLst>
          </p:cNvPr>
          <p:cNvSpPr txBox="1"/>
          <p:nvPr/>
        </p:nvSpPr>
        <p:spPr>
          <a:xfrm>
            <a:off x="406400" y="2081593"/>
            <a:ext cx="10297953" cy="1569660"/>
          </a:xfrm>
          <a:prstGeom prst="rect">
            <a:avLst/>
          </a:prstGeom>
          <a:noFill/>
        </p:spPr>
        <p:txBody>
          <a:bodyPr wrap="square" rtlCol="0">
            <a:spAutoFit/>
          </a:bodyPr>
          <a:lstStyle/>
          <a:p>
            <a:r>
              <a:rPr lang="es-419" sz="2400" dirty="0"/>
              <a:t>Tras su fundación, en 1947, el Instituto de Pesca del Golfo de México y del Caribe (GCFI) se ha dedicado a promover los objetivos de uso sostenible, gestión sensata, conservación y restauración de las pesquerías y los recursos marinos en el Golfo de México y la región del Caribe.</a:t>
            </a:r>
          </a:p>
        </p:txBody>
      </p:sp>
      <p:sp>
        <p:nvSpPr>
          <p:cNvPr id="7" name="TextBox 6">
            <a:extLst>
              <a:ext uri="{FF2B5EF4-FFF2-40B4-BE49-F238E27FC236}">
                <a16:creationId xmlns:a16="http://schemas.microsoft.com/office/drawing/2014/main" id="{90B86CC3-1089-4710-83D5-BD56DE19E6EA}"/>
              </a:ext>
            </a:extLst>
          </p:cNvPr>
          <p:cNvSpPr txBox="1"/>
          <p:nvPr/>
        </p:nvSpPr>
        <p:spPr>
          <a:xfrm>
            <a:off x="463698" y="3707807"/>
            <a:ext cx="10183356" cy="2308324"/>
          </a:xfrm>
          <a:prstGeom prst="rect">
            <a:avLst/>
          </a:prstGeom>
          <a:noFill/>
        </p:spPr>
        <p:txBody>
          <a:bodyPr wrap="square" rtlCol="0">
            <a:spAutoFit/>
          </a:bodyPr>
          <a:lstStyle/>
          <a:p>
            <a:r>
              <a:rPr lang="es-419" sz="2400" b="1" dirty="0"/>
              <a:t>La misión del GCFI </a:t>
            </a:r>
            <a:r>
              <a:rPr lang="es-419" sz="2400" dirty="0"/>
              <a:t>es promover los objetivos de uso sostenible, gestión sensata, conservación y restauración de las pesquerías y los recursos marinos en el Golfo de México y la región del Caribe al ofrecer un foro para el intercambio de información y puntos de vista entre los encargados de la toma de decisiones, científicos, directores, educadores, estudiantes y usuarios de los recursos.</a:t>
            </a:r>
          </a:p>
          <a:p>
            <a:endParaRPr lang="en-US" sz="2400" dirty="0"/>
          </a:p>
        </p:txBody>
      </p:sp>
    </p:spTree>
    <p:extLst>
      <p:ext uri="{BB962C8B-B14F-4D97-AF65-F5344CB8AC3E}">
        <p14:creationId xmlns:p14="http://schemas.microsoft.com/office/powerpoint/2010/main" val="4270053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814931" y="760227"/>
            <a:ext cx="3567223" cy="584775"/>
          </a:xfrm>
          <a:prstGeom prst="rect">
            <a:avLst/>
          </a:prstGeom>
          <a:noFill/>
        </p:spPr>
        <p:txBody>
          <a:bodyPr wrap="square" rtlCol="0">
            <a:spAutoFit/>
          </a:bodyPr>
          <a:lstStyle/>
          <a:p>
            <a:r>
              <a:rPr lang="es-419" sz="3200" b="1" dirty="0"/>
              <a:t>Introducción</a:t>
            </a:r>
          </a:p>
        </p:txBody>
      </p:sp>
      <p:sp>
        <p:nvSpPr>
          <p:cNvPr id="6" name="Text Placeholder 1"/>
          <p:cNvSpPr>
            <a:spLocks noGrp="1"/>
          </p:cNvSpPr>
          <p:nvPr>
            <p:ph type="body" sz="quarter" idx="11"/>
          </p:nvPr>
        </p:nvSpPr>
        <p:spPr>
          <a:xfrm>
            <a:off x="520997" y="1657976"/>
            <a:ext cx="10602806" cy="3748680"/>
          </a:xfrm>
        </p:spPr>
        <p:txBody>
          <a:bodyPr/>
          <a:lstStyle/>
          <a:p>
            <a:pPr marL="457200" indent="-457200">
              <a:lnSpc>
                <a:spcPct val="100000"/>
              </a:lnSpc>
              <a:spcAft>
                <a:spcPts val="0"/>
              </a:spcAft>
              <a:buFont typeface="Arial" panose="020B0604020202020204" pitchFamily="34" charset="0"/>
              <a:buChar char="•"/>
            </a:pPr>
            <a:r>
              <a:rPr lang="es-419" sz="2000" dirty="0"/>
              <a:t>Componente n.º 2: Mejorar la capacidad de las principales instituciones e interesados para instrumentar eficazmente la base de conocimientos de MBE/EEP para el uso sostenible de los recursos marinos vivos compartidos en la región del CLME+</a:t>
            </a:r>
          </a:p>
          <a:p>
            <a:pPr marL="468313" lvl="1" indent="-457200">
              <a:buFont typeface="Arial" panose="020B0604020202020204" pitchFamily="34" charset="0"/>
              <a:buChar char="•"/>
            </a:pPr>
            <a:r>
              <a:rPr lang="es-419" sz="1400" dirty="0"/>
              <a:t>Identificar los productos del CLME+ responsables de (o que ayudan a) mejorar la capacidad institucional y de los interesados para una gestión sostenible y resistente al cambio climático de los recursos marinos vivos compartidos en los niveles regional, subregional, nacional y local, con especial atención a las organizaciones regionales y subregionales con roles importantes en la ejecución del PAE</a:t>
            </a:r>
          </a:p>
        </p:txBody>
      </p:sp>
      <p:pic>
        <p:nvPicPr>
          <p:cNvPr id="4" name="Picture 3"/>
          <p:cNvPicPr>
            <a:picLocks noChangeAspect="1"/>
          </p:cNvPicPr>
          <p:nvPr/>
        </p:nvPicPr>
        <p:blipFill>
          <a:blip r:embed="rId2"/>
          <a:stretch>
            <a:fillRect/>
          </a:stretch>
        </p:blipFill>
        <p:spPr>
          <a:xfrm>
            <a:off x="301752" y="132216"/>
            <a:ext cx="1463040" cy="957632"/>
          </a:xfrm>
          <a:prstGeom prst="rect">
            <a:avLst/>
          </a:prstGeom>
        </p:spPr>
      </p:pic>
      <p:sp>
        <p:nvSpPr>
          <p:cNvPr id="2" name="TextBox 1">
            <a:extLst>
              <a:ext uri="{FF2B5EF4-FFF2-40B4-BE49-F238E27FC236}">
                <a16:creationId xmlns:a16="http://schemas.microsoft.com/office/drawing/2014/main" id="{D21752F3-512A-4456-853A-ECC98C7022F1}"/>
              </a:ext>
            </a:extLst>
          </p:cNvPr>
          <p:cNvSpPr txBox="1"/>
          <p:nvPr/>
        </p:nvSpPr>
        <p:spPr>
          <a:xfrm>
            <a:off x="1292828" y="3793673"/>
            <a:ext cx="8525162" cy="646331"/>
          </a:xfrm>
          <a:prstGeom prst="rect">
            <a:avLst/>
          </a:prstGeom>
          <a:noFill/>
        </p:spPr>
        <p:txBody>
          <a:bodyPr wrap="square" rtlCol="0">
            <a:spAutoFit/>
          </a:bodyPr>
          <a:lstStyle/>
          <a:p>
            <a:r>
              <a:rPr lang="es-419" b="1" i="1" dirty="0"/>
              <a:t>Estrategias de investigación específicas</a:t>
            </a:r>
            <a:r>
              <a:rPr lang="es-419" dirty="0"/>
              <a:t> para atender las necesidades científicas de organizaciones que trabajan con la pesca y la protección y uso sostenible del medio ambiente marino</a:t>
            </a:r>
          </a:p>
        </p:txBody>
      </p:sp>
    </p:spTree>
    <p:extLst>
      <p:ext uri="{BB962C8B-B14F-4D97-AF65-F5344CB8AC3E}">
        <p14:creationId xmlns:p14="http://schemas.microsoft.com/office/powerpoint/2010/main" val="4218414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type="body" sz="quarter" idx="11"/>
          </p:nvPr>
        </p:nvSpPr>
        <p:spPr>
          <a:xfrm>
            <a:off x="276447" y="1461977"/>
            <a:ext cx="11111023" cy="4178595"/>
          </a:xfrm>
        </p:spPr>
        <p:txBody>
          <a:bodyPr/>
          <a:lstStyle/>
          <a:p>
            <a:r>
              <a:rPr lang="es-419" b="1" dirty="0"/>
              <a:t>Estado de la ejecución técnica:</a:t>
            </a:r>
          </a:p>
          <a:p>
            <a:pPr marL="0" indent="0">
              <a:buNone/>
            </a:pPr>
            <a:endParaRPr lang="en-US" b="1" dirty="0"/>
          </a:p>
          <a:p>
            <a:pPr marL="0" indent="0">
              <a:buNone/>
            </a:pPr>
            <a:endParaRPr lang="en-US" b="1" dirty="0"/>
          </a:p>
          <a:p>
            <a:r>
              <a:rPr lang="es-419" b="1" dirty="0"/>
              <a:t>Estado de los gastos financieros</a:t>
            </a:r>
          </a:p>
        </p:txBody>
      </p:sp>
      <p:graphicFrame>
        <p:nvGraphicFramePr>
          <p:cNvPr id="9" name="Table 8"/>
          <p:cNvGraphicFramePr>
            <a:graphicFrameLocks noGrp="1"/>
          </p:cNvGraphicFramePr>
          <p:nvPr>
            <p:extLst>
              <p:ext uri="{D42A27DB-BD31-4B8C-83A1-F6EECF244321}">
                <p14:modId xmlns:p14="http://schemas.microsoft.com/office/powerpoint/2010/main" val="942295987"/>
              </p:ext>
            </p:extLst>
          </p:nvPr>
        </p:nvGraphicFramePr>
        <p:xfrm>
          <a:off x="857102" y="2101899"/>
          <a:ext cx="8127999" cy="7416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r>
                        <a:rPr lang="es-419" dirty="0"/>
                        <a:t>Según lo programado</a:t>
                      </a:r>
                    </a:p>
                  </a:txBody>
                  <a:tcPr>
                    <a:solidFill>
                      <a:srgbClr val="00B050"/>
                    </a:solidFill>
                  </a:tcPr>
                </a:tc>
                <a:tc>
                  <a:txBody>
                    <a:bodyPr/>
                    <a:lstStyle/>
                    <a:p>
                      <a:r>
                        <a:rPr lang="es-419" dirty="0"/>
                        <a:t>Demoras moderadas</a:t>
                      </a:r>
                    </a:p>
                  </a:txBody>
                  <a:tcPr>
                    <a:solidFill>
                      <a:srgbClr val="FFC000"/>
                    </a:solidFill>
                  </a:tcPr>
                </a:tc>
                <a:tc>
                  <a:txBody>
                    <a:bodyPr/>
                    <a:lstStyle/>
                    <a:p>
                      <a:r>
                        <a:rPr lang="es-419" dirty="0"/>
                        <a:t>Grandes demoras</a:t>
                      </a:r>
                    </a:p>
                  </a:txBody>
                  <a:tcPr>
                    <a:solidFill>
                      <a:srgbClr val="FF0000"/>
                    </a:solidFill>
                  </a:tcPr>
                </a:tc>
                <a:extLst>
                  <a:ext uri="{0D108BD9-81ED-4DB2-BD59-A6C34878D82A}">
                    <a16:rowId xmlns:a16="http://schemas.microsoft.com/office/drawing/2014/main" val="10000"/>
                  </a:ext>
                </a:extLst>
              </a:tr>
              <a:tr h="370840">
                <a:tc>
                  <a:txBody>
                    <a:bodyPr/>
                    <a:lstStyle/>
                    <a:p>
                      <a:endParaRPr lang="en-US" dirty="0"/>
                    </a:p>
                  </a:txBody>
                  <a:tcPr/>
                </a:tc>
                <a:tc>
                  <a:txBody>
                    <a:bodyPr/>
                    <a:lstStyle/>
                    <a:p>
                      <a:pPr algn="ctr"/>
                      <a:r>
                        <a:rPr lang="es-419" dirty="0"/>
                        <a:t>√</a:t>
                      </a:r>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361571943"/>
              </p:ext>
            </p:extLst>
          </p:nvPr>
        </p:nvGraphicFramePr>
        <p:xfrm>
          <a:off x="857102" y="4130945"/>
          <a:ext cx="8127999" cy="7416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r>
                        <a:rPr lang="es-419" dirty="0"/>
                        <a:t>Según lo programado</a:t>
                      </a:r>
                    </a:p>
                  </a:txBody>
                  <a:tcPr>
                    <a:solidFill>
                      <a:srgbClr val="00B050"/>
                    </a:solidFill>
                  </a:tcPr>
                </a:tc>
                <a:tc>
                  <a:txBody>
                    <a:bodyPr/>
                    <a:lstStyle/>
                    <a:p>
                      <a:r>
                        <a:rPr lang="es-419" dirty="0"/>
                        <a:t>Demoras moderadas</a:t>
                      </a:r>
                    </a:p>
                  </a:txBody>
                  <a:tcPr>
                    <a:solidFill>
                      <a:srgbClr val="FFC000"/>
                    </a:solidFill>
                  </a:tcPr>
                </a:tc>
                <a:tc>
                  <a:txBody>
                    <a:bodyPr/>
                    <a:lstStyle/>
                    <a:p>
                      <a:r>
                        <a:rPr lang="es-419" dirty="0"/>
                        <a:t>Grandes demoras</a:t>
                      </a:r>
                    </a:p>
                  </a:txBody>
                  <a:tcPr>
                    <a:solidFill>
                      <a:srgbClr val="FF0000"/>
                    </a:solidFill>
                  </a:tcPr>
                </a:tc>
                <a:extLst>
                  <a:ext uri="{0D108BD9-81ED-4DB2-BD59-A6C34878D82A}">
                    <a16:rowId xmlns:a16="http://schemas.microsoft.com/office/drawing/2014/main" val="10000"/>
                  </a:ext>
                </a:extLst>
              </a:tr>
              <a:tr h="370840">
                <a:tc>
                  <a:txBody>
                    <a:bodyPr/>
                    <a:lstStyle/>
                    <a:p>
                      <a:endParaRPr lang="en-US" dirty="0"/>
                    </a:p>
                  </a:txBody>
                  <a:tcPr/>
                </a:tc>
                <a:tc>
                  <a:txBody>
                    <a:bodyPr/>
                    <a:lstStyle/>
                    <a:p>
                      <a:pPr algn="ctr"/>
                      <a:r>
                        <a:rPr lang="es-419" dirty="0"/>
                        <a:t>√</a:t>
                      </a:r>
                    </a:p>
                  </a:txBody>
                  <a:tcPr/>
                </a:tc>
                <a:tc>
                  <a:txBody>
                    <a:bodyPr/>
                    <a:lstStyle/>
                    <a:p>
                      <a:endParaRPr lang="en-US" dirty="0"/>
                    </a:p>
                  </a:txBody>
                  <a:tcPr/>
                </a:tc>
                <a:extLst>
                  <a:ext uri="{0D108BD9-81ED-4DB2-BD59-A6C34878D82A}">
                    <a16:rowId xmlns:a16="http://schemas.microsoft.com/office/drawing/2014/main" val="10001"/>
                  </a:ext>
                </a:extLst>
              </a:tr>
            </a:tbl>
          </a:graphicData>
        </a:graphic>
      </p:graphicFrame>
      <p:pic>
        <p:nvPicPr>
          <p:cNvPr id="5" name="Picture 4"/>
          <p:cNvPicPr>
            <a:picLocks noChangeAspect="1"/>
          </p:cNvPicPr>
          <p:nvPr/>
        </p:nvPicPr>
        <p:blipFill>
          <a:blip r:embed="rId2"/>
          <a:stretch>
            <a:fillRect/>
          </a:stretch>
        </p:blipFill>
        <p:spPr>
          <a:xfrm>
            <a:off x="301752" y="132216"/>
            <a:ext cx="1463040" cy="957632"/>
          </a:xfrm>
          <a:prstGeom prst="rect">
            <a:avLst/>
          </a:prstGeom>
        </p:spPr>
      </p:pic>
    </p:spTree>
    <p:extLst>
      <p:ext uri="{BB962C8B-B14F-4D97-AF65-F5344CB8AC3E}">
        <p14:creationId xmlns:p14="http://schemas.microsoft.com/office/powerpoint/2010/main" val="3709907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762704321"/>
              </p:ext>
            </p:extLst>
          </p:nvPr>
        </p:nvGraphicFramePr>
        <p:xfrm>
          <a:off x="792126" y="1701211"/>
          <a:ext cx="9930809" cy="3984924"/>
        </p:xfrm>
        <a:graphic>
          <a:graphicData uri="http://schemas.openxmlformats.org/drawingml/2006/table">
            <a:tbl>
              <a:tblPr firstRow="1" firstCol="1" bandRow="1">
                <a:tableStyleId>{5C22544A-7EE6-4342-B048-85BDC9FD1C3A}</a:tableStyleId>
              </a:tblPr>
              <a:tblGrid>
                <a:gridCol w="3003697">
                  <a:extLst>
                    <a:ext uri="{9D8B030D-6E8A-4147-A177-3AD203B41FA5}">
                      <a16:colId xmlns:a16="http://schemas.microsoft.com/office/drawing/2014/main" val="20000"/>
                    </a:ext>
                  </a:extLst>
                </a:gridCol>
                <a:gridCol w="6927112">
                  <a:extLst>
                    <a:ext uri="{9D8B030D-6E8A-4147-A177-3AD203B41FA5}">
                      <a16:colId xmlns:a16="http://schemas.microsoft.com/office/drawing/2014/main" val="20001"/>
                    </a:ext>
                  </a:extLst>
                </a:gridCol>
              </a:tblGrid>
              <a:tr h="363259">
                <a:tc>
                  <a:txBody>
                    <a:bodyPr/>
                    <a:lstStyle/>
                    <a:p>
                      <a:pPr marL="0" marR="0">
                        <a:lnSpc>
                          <a:spcPct val="107000"/>
                        </a:lnSpc>
                        <a:spcBef>
                          <a:spcPts val="0"/>
                        </a:spcBef>
                        <a:spcAft>
                          <a:spcPts val="0"/>
                        </a:spcAft>
                      </a:pPr>
                      <a:r>
                        <a:rPr lang="es-419" sz="2000" dirty="0">
                          <a:solidFill>
                            <a:schemeClr val="bg1"/>
                          </a:solidFill>
                        </a:rPr>
                        <a:t>Categoría</a:t>
                      </a:r>
                    </a:p>
                  </a:txBody>
                  <a:tcPr marL="68580" marR="68580" marT="0" marB="0">
                    <a:solidFill>
                      <a:srgbClr val="00B0F0"/>
                    </a:solidFill>
                  </a:tcPr>
                </a:tc>
                <a:tc>
                  <a:txBody>
                    <a:bodyPr/>
                    <a:lstStyle/>
                    <a:p>
                      <a:pPr marL="0" marR="0">
                        <a:lnSpc>
                          <a:spcPct val="107000"/>
                        </a:lnSpc>
                        <a:spcBef>
                          <a:spcPts val="0"/>
                        </a:spcBef>
                        <a:spcAft>
                          <a:spcPts val="0"/>
                        </a:spcAft>
                      </a:pPr>
                      <a:r>
                        <a:rPr lang="es-419" sz="2000" dirty="0">
                          <a:solidFill>
                            <a:schemeClr val="bg1"/>
                          </a:solidFill>
                        </a:rPr>
                        <a:t>Porcentaje</a:t>
                      </a:r>
                    </a:p>
                  </a:txBody>
                  <a:tcPr marL="68580" marR="68580" marT="0" marB="0">
                    <a:solidFill>
                      <a:srgbClr val="00B0F0"/>
                    </a:solidFill>
                  </a:tcPr>
                </a:tc>
                <a:extLst>
                  <a:ext uri="{0D108BD9-81ED-4DB2-BD59-A6C34878D82A}">
                    <a16:rowId xmlns:a16="http://schemas.microsoft.com/office/drawing/2014/main" val="10000"/>
                  </a:ext>
                </a:extLst>
              </a:tr>
              <a:tr h="489661">
                <a:tc>
                  <a:txBody>
                    <a:bodyPr/>
                    <a:lstStyle/>
                    <a:p>
                      <a:pPr marL="0" marR="0">
                        <a:lnSpc>
                          <a:spcPct val="107000"/>
                        </a:lnSpc>
                        <a:spcBef>
                          <a:spcPts val="0"/>
                        </a:spcBef>
                        <a:spcAft>
                          <a:spcPts val="0"/>
                        </a:spcAft>
                      </a:pPr>
                      <a:r>
                        <a:rPr lang="es-419" sz="2000" dirty="0">
                          <a:solidFill>
                            <a:schemeClr val="bg1"/>
                          </a:solidFill>
                        </a:rPr>
                        <a:t>Finalizado</a:t>
                      </a:r>
                    </a:p>
                  </a:txBody>
                  <a:tcPr marL="68580" marR="68580" marT="0" marB="0">
                    <a:solidFill>
                      <a:srgbClr val="00B0F0"/>
                    </a:solidFill>
                  </a:tcPr>
                </a:tc>
                <a:tc>
                  <a:txBody>
                    <a:bodyPr/>
                    <a:lstStyle/>
                    <a:p>
                      <a:pPr marL="0" marR="0">
                        <a:lnSpc>
                          <a:spcPct val="107000"/>
                        </a:lnSpc>
                        <a:spcBef>
                          <a:spcPts val="0"/>
                        </a:spcBef>
                        <a:spcAft>
                          <a:spcPts val="0"/>
                        </a:spcAft>
                      </a:pPr>
                      <a:r>
                        <a:rPr lang="es-419" sz="2000" i="1" dirty="0"/>
                        <a:t>0/3</a:t>
                      </a:r>
                    </a:p>
                  </a:txBody>
                  <a:tcPr marL="68580" marR="68580" marT="0" marB="0"/>
                </a:tc>
                <a:extLst>
                  <a:ext uri="{0D108BD9-81ED-4DB2-BD59-A6C34878D82A}">
                    <a16:rowId xmlns:a16="http://schemas.microsoft.com/office/drawing/2014/main" val="10001"/>
                  </a:ext>
                </a:extLst>
              </a:tr>
              <a:tr h="489661">
                <a:tc>
                  <a:txBody>
                    <a:bodyPr/>
                    <a:lstStyle/>
                    <a:p>
                      <a:pPr marL="0" marR="0">
                        <a:lnSpc>
                          <a:spcPct val="107000"/>
                        </a:lnSpc>
                        <a:spcBef>
                          <a:spcPts val="0"/>
                        </a:spcBef>
                        <a:spcAft>
                          <a:spcPts val="0"/>
                        </a:spcAft>
                      </a:pPr>
                      <a:r>
                        <a:rPr lang="es-419" sz="2000" dirty="0">
                          <a:solidFill>
                            <a:schemeClr val="bg1"/>
                          </a:solidFill>
                        </a:rPr>
                        <a:t>Según lo programado</a:t>
                      </a:r>
                    </a:p>
                  </a:txBody>
                  <a:tcPr marL="68580" marR="68580" marT="0" marB="0">
                    <a:solidFill>
                      <a:srgbClr val="00B0F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s-419" sz="1100" dirty="0"/>
                        <a:t> </a:t>
                      </a:r>
                      <a:r>
                        <a:rPr kumimoji="0" lang="es-419" sz="2000" b="0" i="1" u="none" strike="noStrike" cap="none" normalizeH="0" baseline="0" noProof="0" dirty="0">
                          <a:ln>
                            <a:noFill/>
                          </a:ln>
                          <a:solidFill>
                            <a:prstClr val="black"/>
                          </a:solidFill>
                          <a:uLnTx/>
                          <a:uFillTx/>
                          <a:latin typeface="+mn-lt"/>
                          <a:ea typeface="+mn-ea"/>
                          <a:cs typeface="+mn-cs"/>
                        </a:rPr>
                        <a:t>2/3</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1100" i="1"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rtl="0">
                        <a:lnSpc>
                          <a:spcPct val="107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726517">
                <a:tc>
                  <a:txBody>
                    <a:bodyPr/>
                    <a:lstStyle/>
                    <a:p>
                      <a:pPr marL="0" marR="0">
                        <a:lnSpc>
                          <a:spcPct val="107000"/>
                        </a:lnSpc>
                        <a:spcBef>
                          <a:spcPts val="0"/>
                        </a:spcBef>
                        <a:spcAft>
                          <a:spcPts val="0"/>
                        </a:spcAft>
                      </a:pPr>
                      <a:r>
                        <a:rPr lang="es-419" sz="2000" dirty="0">
                          <a:solidFill>
                            <a:schemeClr val="bg1"/>
                          </a:solidFill>
                        </a:rPr>
                        <a:t>Bajo riesgo de no terminar a tiempo</a:t>
                      </a:r>
                    </a:p>
                  </a:txBody>
                  <a:tcPr marL="68580" marR="68580" marT="0" marB="0">
                    <a:solidFill>
                      <a:srgbClr val="00B0F0"/>
                    </a:solidFill>
                  </a:tcPr>
                </a:tc>
                <a:tc>
                  <a:txBody>
                    <a:bodyPr/>
                    <a:lstStyle/>
                    <a:p>
                      <a:pPr marL="0" marR="0">
                        <a:lnSpc>
                          <a:spcPct val="107000"/>
                        </a:lnSpc>
                        <a:spcBef>
                          <a:spcPts val="0"/>
                        </a:spcBef>
                        <a:spcAft>
                          <a:spcPts val="0"/>
                        </a:spcAft>
                      </a:pPr>
                      <a:r>
                        <a:rPr lang="es-419" sz="2000" i="1" dirty="0"/>
                        <a:t>1/3</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US" sz="20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726517">
                <a:tc>
                  <a:txBody>
                    <a:bodyPr/>
                    <a:lstStyle/>
                    <a:p>
                      <a:pPr marL="0" marR="0">
                        <a:lnSpc>
                          <a:spcPct val="107000"/>
                        </a:lnSpc>
                        <a:spcBef>
                          <a:spcPts val="0"/>
                        </a:spcBef>
                        <a:spcAft>
                          <a:spcPts val="0"/>
                        </a:spcAft>
                      </a:pPr>
                      <a:r>
                        <a:rPr lang="es-419" sz="2000" dirty="0">
                          <a:solidFill>
                            <a:schemeClr val="bg1"/>
                          </a:solidFill>
                        </a:rPr>
                        <a:t>Alto riesgo de no terminar a tiempo</a:t>
                      </a:r>
                    </a:p>
                  </a:txBody>
                  <a:tcPr marL="68580" marR="68580" marT="0" marB="0">
                    <a:solidFill>
                      <a:srgbClr val="00B0F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s-419" sz="2000" dirty="0"/>
                        <a:t> </a:t>
                      </a:r>
                      <a:r>
                        <a:rPr lang="es-419" sz="2000" i="1" dirty="0"/>
                        <a:t>0/3</a:t>
                      </a:r>
                    </a:p>
                    <a:p>
                      <a:pPr marL="0" marR="0" algn="l" rtl="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1001996">
                <a:tc>
                  <a:txBody>
                    <a:bodyPr/>
                    <a:lstStyle/>
                    <a:p>
                      <a:pPr marL="0" marR="0">
                        <a:lnSpc>
                          <a:spcPct val="107000"/>
                        </a:lnSpc>
                        <a:spcBef>
                          <a:spcPts val="0"/>
                        </a:spcBef>
                        <a:spcAft>
                          <a:spcPts val="0"/>
                        </a:spcAft>
                      </a:pPr>
                      <a:r>
                        <a:rPr lang="es-419" sz="2000" dirty="0">
                          <a:solidFill>
                            <a:schemeClr val="bg1"/>
                          </a:solidFill>
                        </a:rPr>
                        <a:t>Alto riesgo de no lograr el objetivo </a:t>
                      </a:r>
                    </a:p>
                  </a:txBody>
                  <a:tcPr marL="68580" marR="68580" marT="0" marB="0">
                    <a:solidFill>
                      <a:srgbClr val="00B0F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s-419" sz="2000" dirty="0"/>
                        <a:t> </a:t>
                      </a:r>
                      <a:r>
                        <a:rPr lang="es-419" sz="2000" i="1" dirty="0"/>
                        <a:t>0/3</a:t>
                      </a:r>
                    </a:p>
                    <a:p>
                      <a:pPr marL="0" marR="0" algn="l" rtl="0">
                        <a:lnSpc>
                          <a:spcPct val="107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bl>
          </a:graphicData>
        </a:graphic>
      </p:graphicFrame>
      <p:sp>
        <p:nvSpPr>
          <p:cNvPr id="3" name="TextBox 2"/>
          <p:cNvSpPr txBox="1"/>
          <p:nvPr/>
        </p:nvSpPr>
        <p:spPr>
          <a:xfrm>
            <a:off x="6606152" y="588513"/>
            <a:ext cx="5585848" cy="523220"/>
          </a:xfrm>
          <a:prstGeom prst="rect">
            <a:avLst/>
          </a:prstGeom>
          <a:noFill/>
        </p:spPr>
        <p:txBody>
          <a:bodyPr wrap="square" rtlCol="0">
            <a:spAutoFit/>
          </a:bodyPr>
          <a:lstStyle/>
          <a:p>
            <a:r>
              <a:rPr lang="es-419" sz="2800" b="1" dirty="0"/>
              <a:t>Balance de la ejecución del proyecto</a:t>
            </a:r>
          </a:p>
        </p:txBody>
      </p:sp>
      <p:pic>
        <p:nvPicPr>
          <p:cNvPr id="4" name="Picture 3"/>
          <p:cNvPicPr>
            <a:picLocks noChangeAspect="1"/>
          </p:cNvPicPr>
          <p:nvPr/>
        </p:nvPicPr>
        <p:blipFill>
          <a:blip r:embed="rId2"/>
          <a:stretch>
            <a:fillRect/>
          </a:stretch>
        </p:blipFill>
        <p:spPr>
          <a:xfrm>
            <a:off x="301752" y="132216"/>
            <a:ext cx="1463040" cy="957632"/>
          </a:xfrm>
          <a:prstGeom prst="rect">
            <a:avLst/>
          </a:prstGeom>
        </p:spPr>
      </p:pic>
    </p:spTree>
    <p:extLst>
      <p:ext uri="{BB962C8B-B14F-4D97-AF65-F5344CB8AC3E}">
        <p14:creationId xmlns:p14="http://schemas.microsoft.com/office/powerpoint/2010/main" val="7491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32158" y="661204"/>
            <a:ext cx="4476307" cy="584775"/>
          </a:xfrm>
          <a:prstGeom prst="rect">
            <a:avLst/>
          </a:prstGeom>
          <a:noFill/>
        </p:spPr>
        <p:txBody>
          <a:bodyPr wrap="square" rtlCol="0">
            <a:spAutoFit/>
          </a:bodyPr>
          <a:lstStyle/>
          <a:p>
            <a:r>
              <a:rPr lang="es-419" dirty="0"/>
              <a:t> </a:t>
            </a:r>
            <a:r>
              <a:rPr lang="es-419" sz="3200" b="1" dirty="0"/>
              <a:t>Logros hasta la fecha</a:t>
            </a:r>
          </a:p>
        </p:txBody>
      </p:sp>
      <p:sp>
        <p:nvSpPr>
          <p:cNvPr id="3" name="TextBox 2"/>
          <p:cNvSpPr txBox="1"/>
          <p:nvPr/>
        </p:nvSpPr>
        <p:spPr>
          <a:xfrm>
            <a:off x="839308" y="1245979"/>
            <a:ext cx="9686260" cy="6801862"/>
          </a:xfrm>
          <a:prstGeom prst="rect">
            <a:avLst/>
          </a:prstGeom>
          <a:noFill/>
        </p:spPr>
        <p:txBody>
          <a:bodyPr wrap="square" rtlCol="0">
            <a:spAutoFit/>
          </a:bodyPr>
          <a:lstStyle/>
          <a:p>
            <a:r>
              <a:rPr lang="es-419" sz="1600" i="1" dirty="0"/>
              <a:t>(Sírvase señalar los logros, incluidas las actividades pertinentes llevadas a cabo a fin de alcanzar el hito y el objetivo tal como se definen en el Proyecto CLME+, así como los demás hitos u objetivos alcanzados)</a:t>
            </a:r>
          </a:p>
          <a:p>
            <a:endParaRPr lang="en-US" dirty="0"/>
          </a:p>
          <a:p>
            <a:pPr marL="285750" indent="-285750">
              <a:buFont typeface="Arial" panose="020B0604020202020204" pitchFamily="34" charset="0"/>
              <a:buChar char="•"/>
            </a:pPr>
            <a:r>
              <a:rPr lang="es-419" sz="2200" dirty="0"/>
              <a:t>Se realizaron dos talleres que abordan 2 de las 3 estrategias (contaminación, en lo relativo al Protocolo LBS; y el enfoque EEP).  Se prepararon informes de las reuniones. </a:t>
            </a:r>
          </a:p>
          <a:p>
            <a:pPr marL="285750" indent="-285750">
              <a:buFont typeface="Arial" panose="020B0604020202020204" pitchFamily="34" charset="0"/>
              <a:buChar char="•"/>
            </a:pPr>
            <a:r>
              <a:rPr lang="es-419" sz="2200" dirty="0"/>
              <a:t>Se crearon encuestas electrónicas para incluirlas en las listas pertinentes de distribución de correo electrónico.  Además, las encuestas se distribuyeron a públicos específicos, tales como 1) miembros de la COPACO y 2) participantes del taller sobre DSS en la ordenación del espacio marino de la Conferencia del CFGI en 2017 en Panamá.</a:t>
            </a:r>
          </a:p>
          <a:p>
            <a:pPr marL="285750" indent="-285750">
              <a:buFont typeface="Arial" panose="020B0604020202020204" pitchFamily="34" charset="0"/>
              <a:buChar char="•"/>
            </a:pPr>
            <a:r>
              <a:rPr lang="es-419" sz="2200" dirty="0"/>
              <a:t>Se elaboró un índice en coordinación con la UCP y consultores que la UCP aprobó informalmente a finales de abril de 2018. </a:t>
            </a:r>
          </a:p>
          <a:p>
            <a:pPr marL="285750" indent="-285750">
              <a:buFont typeface="Arial" panose="020B0604020202020204" pitchFamily="34" charset="0"/>
              <a:buChar char="•"/>
            </a:pPr>
            <a:r>
              <a:rPr lang="es-419" sz="2200" dirty="0"/>
              <a:t>Se identificaron y contrataron expertos en la materia.</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pic>
        <p:nvPicPr>
          <p:cNvPr id="4" name="Picture 3"/>
          <p:cNvPicPr>
            <a:picLocks noChangeAspect="1"/>
          </p:cNvPicPr>
          <p:nvPr/>
        </p:nvPicPr>
        <p:blipFill>
          <a:blip r:embed="rId2"/>
          <a:stretch>
            <a:fillRect/>
          </a:stretch>
        </p:blipFill>
        <p:spPr>
          <a:xfrm>
            <a:off x="301752" y="132216"/>
            <a:ext cx="1463040" cy="957632"/>
          </a:xfrm>
          <a:prstGeom prst="rect">
            <a:avLst/>
          </a:prstGeom>
        </p:spPr>
      </p:pic>
    </p:spTree>
    <p:extLst>
      <p:ext uri="{BB962C8B-B14F-4D97-AF65-F5344CB8AC3E}">
        <p14:creationId xmlns:p14="http://schemas.microsoft.com/office/powerpoint/2010/main" val="4084117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466202" y="611032"/>
            <a:ext cx="4536679" cy="523220"/>
          </a:xfrm>
          <a:prstGeom prst="rect">
            <a:avLst/>
          </a:prstGeom>
          <a:noFill/>
        </p:spPr>
        <p:txBody>
          <a:bodyPr wrap="square" rtlCol="0">
            <a:spAutoFit/>
          </a:bodyPr>
          <a:lstStyle/>
          <a:p>
            <a:r>
              <a:rPr lang="es-419" sz="2800" b="1" dirty="0"/>
              <a:t>Dificultades que se enfrentan</a:t>
            </a:r>
          </a:p>
        </p:txBody>
      </p:sp>
      <p:graphicFrame>
        <p:nvGraphicFramePr>
          <p:cNvPr id="3" name="Table 2"/>
          <p:cNvGraphicFramePr>
            <a:graphicFrameLocks noGrp="1"/>
          </p:cNvGraphicFramePr>
          <p:nvPr>
            <p:extLst>
              <p:ext uri="{D42A27DB-BD31-4B8C-83A1-F6EECF244321}">
                <p14:modId xmlns:p14="http://schemas.microsoft.com/office/powerpoint/2010/main" val="3750326889"/>
              </p:ext>
            </p:extLst>
          </p:nvPr>
        </p:nvGraphicFramePr>
        <p:xfrm>
          <a:off x="352338" y="1213408"/>
          <a:ext cx="9739618" cy="5973892"/>
        </p:xfrm>
        <a:graphic>
          <a:graphicData uri="http://schemas.openxmlformats.org/drawingml/2006/table">
            <a:tbl>
              <a:tblPr firstRow="1" bandRow="1">
                <a:tableStyleId>{5C22544A-7EE6-4342-B048-85BDC9FD1C3A}</a:tableStyleId>
              </a:tblPr>
              <a:tblGrid>
                <a:gridCol w="703601">
                  <a:extLst>
                    <a:ext uri="{9D8B030D-6E8A-4147-A177-3AD203B41FA5}">
                      <a16:colId xmlns:a16="http://schemas.microsoft.com/office/drawing/2014/main" val="20000"/>
                    </a:ext>
                  </a:extLst>
                </a:gridCol>
                <a:gridCol w="3200644">
                  <a:extLst>
                    <a:ext uri="{9D8B030D-6E8A-4147-A177-3AD203B41FA5}">
                      <a16:colId xmlns:a16="http://schemas.microsoft.com/office/drawing/2014/main" val="20001"/>
                    </a:ext>
                  </a:extLst>
                </a:gridCol>
                <a:gridCol w="3379808">
                  <a:extLst>
                    <a:ext uri="{9D8B030D-6E8A-4147-A177-3AD203B41FA5}">
                      <a16:colId xmlns:a16="http://schemas.microsoft.com/office/drawing/2014/main" val="20002"/>
                    </a:ext>
                  </a:extLst>
                </a:gridCol>
                <a:gridCol w="2455565">
                  <a:extLst>
                    <a:ext uri="{9D8B030D-6E8A-4147-A177-3AD203B41FA5}">
                      <a16:colId xmlns:a16="http://schemas.microsoft.com/office/drawing/2014/main" val="20003"/>
                    </a:ext>
                  </a:extLst>
                </a:gridCol>
              </a:tblGrid>
              <a:tr h="301123">
                <a:tc>
                  <a:txBody>
                    <a:bodyPr/>
                    <a:lstStyle/>
                    <a:p>
                      <a:r>
                        <a:rPr lang="es-419" sz="1600" dirty="0">
                          <a:solidFill>
                            <a:schemeClr val="bg1"/>
                          </a:solidFill>
                        </a:rPr>
                        <a:t>N.º</a:t>
                      </a:r>
                    </a:p>
                  </a:txBody>
                  <a:tcPr>
                    <a:solidFill>
                      <a:srgbClr val="00B0F0"/>
                    </a:solidFill>
                  </a:tcPr>
                </a:tc>
                <a:tc>
                  <a:txBody>
                    <a:bodyPr/>
                    <a:lstStyle/>
                    <a:p>
                      <a:r>
                        <a:rPr lang="es-419" sz="1600" dirty="0">
                          <a:solidFill>
                            <a:schemeClr val="bg1"/>
                          </a:solidFill>
                        </a:rPr>
                        <a:t>Dificultad</a:t>
                      </a:r>
                    </a:p>
                  </a:txBody>
                  <a:tcPr>
                    <a:solidFill>
                      <a:srgbClr val="00B0F0"/>
                    </a:solidFill>
                  </a:tcPr>
                </a:tc>
                <a:tc>
                  <a:txBody>
                    <a:bodyPr/>
                    <a:lstStyle/>
                    <a:p>
                      <a:r>
                        <a:rPr lang="es-419" sz="1600" dirty="0">
                          <a:solidFill>
                            <a:schemeClr val="bg1"/>
                          </a:solidFill>
                        </a:rPr>
                        <a:t>Medidas de mitigación</a:t>
                      </a:r>
                    </a:p>
                  </a:txBody>
                  <a:tcPr>
                    <a:solidFill>
                      <a:srgbClr val="00B0F0"/>
                    </a:solidFill>
                  </a:tcPr>
                </a:tc>
                <a:tc>
                  <a:txBody>
                    <a:bodyPr/>
                    <a:lstStyle/>
                    <a:p>
                      <a:r>
                        <a:rPr lang="es-419" sz="1600" dirty="0">
                          <a:solidFill>
                            <a:schemeClr val="bg1"/>
                          </a:solidFill>
                        </a:rPr>
                        <a:t>Para cuándo</a:t>
                      </a:r>
                    </a:p>
                  </a:txBody>
                  <a:tcPr>
                    <a:solidFill>
                      <a:srgbClr val="00B0F0"/>
                    </a:solidFill>
                  </a:tcPr>
                </a:tc>
                <a:extLst>
                  <a:ext uri="{0D108BD9-81ED-4DB2-BD59-A6C34878D82A}">
                    <a16:rowId xmlns:a16="http://schemas.microsoft.com/office/drawing/2014/main" val="10000"/>
                  </a:ext>
                </a:extLst>
              </a:tr>
              <a:tr h="2801644">
                <a:tc>
                  <a:txBody>
                    <a:bodyPr/>
                    <a:lstStyle/>
                    <a:p>
                      <a:r>
                        <a:rPr lang="es-419" sz="1600" dirty="0"/>
                        <a:t>1</a:t>
                      </a:r>
                    </a:p>
                  </a:txBody>
                  <a:tcPr/>
                </a:tc>
                <a:tc>
                  <a:txBody>
                    <a:bodyPr/>
                    <a:lstStyle/>
                    <a:p>
                      <a:pPr marL="0" marR="0">
                        <a:lnSpc>
                          <a:spcPct val="107000"/>
                        </a:lnSpc>
                        <a:spcBef>
                          <a:spcPts val="0"/>
                        </a:spcBef>
                        <a:spcAft>
                          <a:spcPts val="0"/>
                        </a:spcAft>
                      </a:pPr>
                      <a:r>
                        <a:rPr lang="es-419" sz="1600" b="1" dirty="0">
                          <a:latin typeface="Calibri" panose="020F0502020204030204" pitchFamily="34" charset="0"/>
                          <a:ea typeface="Calibri" panose="020F0502020204030204" pitchFamily="34" charset="0"/>
                          <a:cs typeface="Times New Roman" panose="02020603050405020304" pitchFamily="18" charset="0"/>
                        </a:rPr>
                        <a:t>Contratación de expertos en la materia.</a:t>
                      </a:r>
                      <a:r>
                        <a:rPr lang="es-419" sz="1600" dirty="0">
                          <a:latin typeface="Calibri" panose="020F0502020204030204" pitchFamily="34" charset="0"/>
                          <a:ea typeface="Calibri" panose="020F0502020204030204" pitchFamily="34" charset="0"/>
                          <a:cs typeface="Times New Roman" panose="02020603050405020304" pitchFamily="18" charset="0"/>
                        </a:rPr>
                        <a:t> El alcance de las expectativas en torno al informe final no estuvo claro para nosotros hasta hace muy poco.  Debido a que había muchas versiones del esquema del informe final, la "aprobación" del alcance fue obtenida hace apenas poco tiempo.  Por lo anterior, no se podía contratar expertos en la materia hasta tanto recibiéramos la aprobación. </a:t>
                      </a:r>
                    </a:p>
                  </a:txBody>
                  <a:tcPr marL="68580" marR="68580" marT="0" marB="0"/>
                </a:tc>
                <a:tc>
                  <a:txBody>
                    <a:bodyPr/>
                    <a:lstStyle/>
                    <a:p>
                      <a:r>
                        <a:rPr lang="es-419" sz="1600" dirty="0">
                          <a:solidFill>
                            <a:schemeClr val="dk1"/>
                          </a:solidFill>
                          <a:latin typeface="+mn-lt"/>
                          <a:ea typeface="+mn-ea"/>
                          <a:cs typeface="+mn-cs"/>
                        </a:rPr>
                        <a:t>Como ya contamos con la aprobación de la estructura del informe, hemos contratado varios expertos para que participen en la elaboración del informe.  También trabajaremos con otros expertos en la materia de entre los asociados del Grupo Ejecutivo del Proyecto CLME+ y otros. </a:t>
                      </a:r>
                    </a:p>
                  </a:txBody>
                  <a:tcPr/>
                </a:tc>
                <a:tc>
                  <a:txBody>
                    <a:bodyPr/>
                    <a:lstStyle/>
                    <a:p>
                      <a:r>
                        <a:rPr lang="es-419" sz="1600" dirty="0">
                          <a:solidFill>
                            <a:schemeClr val="dk1"/>
                          </a:solidFill>
                          <a:latin typeface="+mn-lt"/>
                          <a:ea typeface="+mn-ea"/>
                          <a:cs typeface="+mn-cs"/>
                        </a:rPr>
                        <a:t>Se identificará y contratará a los expertos para el 15 de junio de 2018.</a:t>
                      </a:r>
                    </a:p>
                  </a:txBody>
                  <a:tcPr/>
                </a:tc>
                <a:extLst>
                  <a:ext uri="{0D108BD9-81ED-4DB2-BD59-A6C34878D82A}">
                    <a16:rowId xmlns:a16="http://schemas.microsoft.com/office/drawing/2014/main" val="10001"/>
                  </a:ext>
                </a:extLst>
              </a:tr>
              <a:tr h="1834114">
                <a:tc>
                  <a:txBody>
                    <a:bodyPr/>
                    <a:lstStyle/>
                    <a:p>
                      <a:r>
                        <a:rPr lang="es-419" sz="1600" dirty="0"/>
                        <a:t>2</a:t>
                      </a:r>
                    </a:p>
                  </a:txBody>
                  <a:tcPr/>
                </a:tc>
                <a:tc>
                  <a:txBody>
                    <a:bodyPr/>
                    <a:lstStyle/>
                    <a:p>
                      <a:r>
                        <a:rPr lang="es-419" sz="1600" b="1" dirty="0"/>
                        <a:t>No se completaron dos estrategias interinas de investigación.</a:t>
                      </a:r>
                      <a:r>
                        <a:rPr lang="es-419" sz="1600" dirty="0"/>
                        <a:t> Se completó la recopilación de información;  se están analizando los resultados para el informe final en el formato acordado entre la UCP y el GCFI.</a:t>
                      </a:r>
                    </a:p>
                  </a:txBody>
                  <a:tcPr/>
                </a:tc>
                <a:tc>
                  <a:txBody>
                    <a:bodyPr/>
                    <a:lstStyle/>
                    <a:p>
                      <a:r>
                        <a:rPr lang="es-419" sz="1600" dirty="0"/>
                        <a:t>La cuestión que se presentó fue cómo presentar la información de forma coherente con las expectativas de la UCP.  Difundiremos los cuestionarios electrónicos a través de otra lista de distribución por correo electrónico para recibir comentarios sobre estos asuntos. </a:t>
                      </a:r>
                    </a:p>
                  </a:txBody>
                  <a:tcPr/>
                </a:tc>
                <a:tc>
                  <a:txBody>
                    <a:bodyPr/>
                    <a:lstStyle/>
                    <a:p>
                      <a:r>
                        <a:rPr lang="es-419" sz="1600" dirty="0"/>
                        <a:t>1 de julio de 2018</a:t>
                      </a:r>
                    </a:p>
                  </a:txBody>
                  <a:tcPr/>
                </a:tc>
                <a:extLst>
                  <a:ext uri="{0D108BD9-81ED-4DB2-BD59-A6C34878D82A}">
                    <a16:rowId xmlns:a16="http://schemas.microsoft.com/office/drawing/2014/main" val="10002"/>
                  </a:ext>
                </a:extLst>
              </a:tr>
              <a:tr h="477014">
                <a:tc>
                  <a:txBody>
                    <a:bodyPr/>
                    <a:lstStyle/>
                    <a:p>
                      <a:endParaRPr lang="en-US" sz="1600" dirty="0"/>
                    </a:p>
                  </a:txBody>
                  <a:tcPr/>
                </a:tc>
                <a:tc gridSpan="3">
                  <a:txBody>
                    <a:bodyPr/>
                    <a:lstStyle/>
                    <a:p>
                      <a:endParaRPr lang="en-US" sz="1600" dirty="0"/>
                    </a:p>
                  </a:txBody>
                  <a:tcPr/>
                </a:tc>
                <a:tc hMerge="1">
                  <a:txBody>
                    <a:bodyPr/>
                    <a:lstStyle/>
                    <a:p>
                      <a:endParaRPr lang="en-US" sz="1600" dirty="0"/>
                    </a:p>
                  </a:txBody>
                  <a:tcPr/>
                </a:tc>
                <a:tc hMerge="1">
                  <a:txBody>
                    <a:bodyPr/>
                    <a:lstStyle/>
                    <a:p>
                      <a:endParaRPr lang="en-US" sz="1600" dirty="0"/>
                    </a:p>
                  </a:txBody>
                  <a:tcPr/>
                </a:tc>
                <a:extLst>
                  <a:ext uri="{0D108BD9-81ED-4DB2-BD59-A6C34878D82A}">
                    <a16:rowId xmlns:a16="http://schemas.microsoft.com/office/drawing/2014/main" val="10003"/>
                  </a:ext>
                </a:extLst>
              </a:tr>
            </a:tbl>
          </a:graphicData>
        </a:graphic>
      </p:graphicFrame>
      <p:pic>
        <p:nvPicPr>
          <p:cNvPr id="4" name="Picture 3"/>
          <p:cNvPicPr>
            <a:picLocks noChangeAspect="1"/>
          </p:cNvPicPr>
          <p:nvPr/>
        </p:nvPicPr>
        <p:blipFill>
          <a:blip r:embed="rId2"/>
          <a:stretch>
            <a:fillRect/>
          </a:stretch>
        </p:blipFill>
        <p:spPr>
          <a:xfrm>
            <a:off x="301752" y="132216"/>
            <a:ext cx="1463040" cy="957632"/>
          </a:xfrm>
          <a:prstGeom prst="rect">
            <a:avLst/>
          </a:prstGeom>
        </p:spPr>
      </p:pic>
    </p:spTree>
    <p:extLst>
      <p:ext uri="{BB962C8B-B14F-4D97-AF65-F5344CB8AC3E}">
        <p14:creationId xmlns:p14="http://schemas.microsoft.com/office/powerpoint/2010/main" val="806147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88322" y="611032"/>
            <a:ext cx="3903677" cy="523220"/>
          </a:xfrm>
          <a:prstGeom prst="rect">
            <a:avLst/>
          </a:prstGeom>
          <a:noFill/>
        </p:spPr>
        <p:txBody>
          <a:bodyPr wrap="square" rtlCol="0">
            <a:spAutoFit/>
          </a:bodyPr>
          <a:lstStyle/>
          <a:p>
            <a:r>
              <a:rPr lang="es-419" sz="2800" b="1" dirty="0"/>
              <a:t>Ejecución financiera</a:t>
            </a:r>
          </a:p>
        </p:txBody>
      </p:sp>
      <p:graphicFrame>
        <p:nvGraphicFramePr>
          <p:cNvPr id="3" name="Table 2"/>
          <p:cNvGraphicFramePr>
            <a:graphicFrameLocks noGrp="1"/>
          </p:cNvGraphicFramePr>
          <p:nvPr>
            <p:extLst>
              <p:ext uri="{D42A27DB-BD31-4B8C-83A1-F6EECF244321}">
                <p14:modId xmlns:p14="http://schemas.microsoft.com/office/powerpoint/2010/main" val="2722087148"/>
              </p:ext>
            </p:extLst>
          </p:nvPr>
        </p:nvGraphicFramePr>
        <p:xfrm>
          <a:off x="470614" y="1280160"/>
          <a:ext cx="10753856" cy="4023360"/>
        </p:xfrm>
        <a:graphic>
          <a:graphicData uri="http://schemas.openxmlformats.org/drawingml/2006/table">
            <a:tbl>
              <a:tblPr firstRow="1" bandRow="1">
                <a:tableStyleId>{5C22544A-7EE6-4342-B048-85BDC9FD1C3A}</a:tableStyleId>
              </a:tblPr>
              <a:tblGrid>
                <a:gridCol w="1792309">
                  <a:extLst>
                    <a:ext uri="{9D8B030D-6E8A-4147-A177-3AD203B41FA5}">
                      <a16:colId xmlns:a16="http://schemas.microsoft.com/office/drawing/2014/main" val="20000"/>
                    </a:ext>
                  </a:extLst>
                </a:gridCol>
                <a:gridCol w="1730047">
                  <a:extLst>
                    <a:ext uri="{9D8B030D-6E8A-4147-A177-3AD203B41FA5}">
                      <a16:colId xmlns:a16="http://schemas.microsoft.com/office/drawing/2014/main" val="20001"/>
                    </a:ext>
                  </a:extLst>
                </a:gridCol>
                <a:gridCol w="1854573">
                  <a:extLst>
                    <a:ext uri="{9D8B030D-6E8A-4147-A177-3AD203B41FA5}">
                      <a16:colId xmlns:a16="http://schemas.microsoft.com/office/drawing/2014/main" val="20002"/>
                    </a:ext>
                  </a:extLst>
                </a:gridCol>
                <a:gridCol w="1792309">
                  <a:extLst>
                    <a:ext uri="{9D8B030D-6E8A-4147-A177-3AD203B41FA5}">
                      <a16:colId xmlns:a16="http://schemas.microsoft.com/office/drawing/2014/main" val="20003"/>
                    </a:ext>
                  </a:extLst>
                </a:gridCol>
                <a:gridCol w="1792309">
                  <a:extLst>
                    <a:ext uri="{9D8B030D-6E8A-4147-A177-3AD203B41FA5}">
                      <a16:colId xmlns:a16="http://schemas.microsoft.com/office/drawing/2014/main" val="20004"/>
                    </a:ext>
                  </a:extLst>
                </a:gridCol>
                <a:gridCol w="1792309">
                  <a:extLst>
                    <a:ext uri="{9D8B030D-6E8A-4147-A177-3AD203B41FA5}">
                      <a16:colId xmlns:a16="http://schemas.microsoft.com/office/drawing/2014/main" val="20005"/>
                    </a:ext>
                  </a:extLst>
                </a:gridCol>
              </a:tblGrid>
              <a:tr h="678039">
                <a:tc>
                  <a:txBody>
                    <a:bodyPr/>
                    <a:lstStyle/>
                    <a:p>
                      <a:r>
                        <a:rPr lang="es-419" dirty="0">
                          <a:solidFill>
                            <a:schemeClr val="bg1"/>
                          </a:solidFill>
                        </a:rPr>
                        <a:t>Nombre del organismo</a:t>
                      </a:r>
                    </a:p>
                  </a:txBody>
                  <a:tcPr>
                    <a:solidFill>
                      <a:srgbClr val="00B0F0"/>
                    </a:solidFill>
                  </a:tcPr>
                </a:tc>
                <a:tc>
                  <a:txBody>
                    <a:bodyPr/>
                    <a:lstStyle/>
                    <a:p>
                      <a:r>
                        <a:rPr lang="es-419" dirty="0">
                          <a:solidFill>
                            <a:schemeClr val="bg1"/>
                          </a:solidFill>
                        </a:rPr>
                        <a:t>Presupuesto de 2018</a:t>
                      </a:r>
                    </a:p>
                  </a:txBody>
                  <a:tcPr>
                    <a:solidFill>
                      <a:srgbClr val="00B0F0"/>
                    </a:solidFill>
                  </a:tcPr>
                </a:tc>
                <a:tc>
                  <a:txBody>
                    <a:bodyPr/>
                    <a:lstStyle/>
                    <a:p>
                      <a:r>
                        <a:rPr lang="es-419" dirty="0">
                          <a:solidFill>
                            <a:schemeClr val="bg1"/>
                          </a:solidFill>
                        </a:rPr>
                        <a:t>Cantidad gastada hasta abril de 2018</a:t>
                      </a:r>
                    </a:p>
                  </a:txBody>
                  <a:tcPr>
                    <a:solidFill>
                      <a:srgbClr val="00B0F0"/>
                    </a:solidFill>
                  </a:tcPr>
                </a:tc>
                <a:tc>
                  <a:txBody>
                    <a:bodyPr/>
                    <a:lstStyle/>
                    <a:p>
                      <a:r>
                        <a:rPr lang="es-419" dirty="0">
                          <a:solidFill>
                            <a:schemeClr val="bg1"/>
                          </a:solidFill>
                        </a:rPr>
                        <a:t>Presupuesto de 2019</a:t>
                      </a:r>
                    </a:p>
                  </a:txBody>
                  <a:tcPr>
                    <a:solidFill>
                      <a:srgbClr val="00B0F0"/>
                    </a:solidFill>
                  </a:tcPr>
                </a:tc>
                <a:tc>
                  <a:txBody>
                    <a:bodyPr/>
                    <a:lstStyle/>
                    <a:p>
                      <a:r>
                        <a:rPr lang="es-419" dirty="0">
                          <a:solidFill>
                            <a:schemeClr val="bg1"/>
                          </a:solidFill>
                        </a:rPr>
                        <a:t>Riesgo de no alcanzar el objetivo del presupuesto</a:t>
                      </a:r>
                    </a:p>
                  </a:txBody>
                  <a:tcPr>
                    <a:solidFill>
                      <a:srgbClr val="00B0F0"/>
                    </a:solidFill>
                  </a:tcPr>
                </a:tc>
                <a:tc>
                  <a:txBody>
                    <a:bodyPr/>
                    <a:lstStyle/>
                    <a:p>
                      <a:r>
                        <a:rPr lang="es-419" dirty="0">
                          <a:solidFill>
                            <a:schemeClr val="bg1"/>
                          </a:solidFill>
                        </a:rPr>
                        <a:t>Medidas correctivas propuestas</a:t>
                      </a:r>
                    </a:p>
                  </a:txBody>
                  <a:tcPr>
                    <a:solidFill>
                      <a:srgbClr val="00B0F0"/>
                    </a:solidFill>
                  </a:tcPr>
                </a:tc>
                <a:extLst>
                  <a:ext uri="{0D108BD9-81ED-4DB2-BD59-A6C34878D82A}">
                    <a16:rowId xmlns:a16="http://schemas.microsoft.com/office/drawing/2014/main" val="10000"/>
                  </a:ext>
                </a:extLst>
              </a:tr>
              <a:tr h="687457">
                <a:tc>
                  <a:txBody>
                    <a:bodyPr/>
                    <a:lstStyle/>
                    <a:p>
                      <a:r>
                        <a:rPr lang="es-419" dirty="0"/>
                        <a:t>GCFI</a:t>
                      </a:r>
                    </a:p>
                  </a:txBody>
                  <a:tcPr/>
                </a:tc>
                <a:tc>
                  <a:txBody>
                    <a:bodyPr/>
                    <a:lstStyle/>
                    <a:p>
                      <a:r>
                        <a:rPr lang="es-419" dirty="0"/>
                        <a:t>USD 64.674</a:t>
                      </a:r>
                    </a:p>
                  </a:txBody>
                  <a:tcPr/>
                </a:tc>
                <a:tc>
                  <a:txBody>
                    <a:bodyPr/>
                    <a:lstStyle/>
                    <a:p>
                      <a:r>
                        <a:rPr lang="es-419" dirty="0"/>
                        <a:t>USD 4.647</a:t>
                      </a:r>
                    </a:p>
                  </a:txBody>
                  <a:tcPr/>
                </a:tc>
                <a:tc>
                  <a:txBody>
                    <a:bodyPr/>
                    <a:lstStyle/>
                    <a:p>
                      <a:r>
                        <a:rPr lang="es-419" dirty="0"/>
                        <a:t>USD 43.016</a:t>
                      </a:r>
                    </a:p>
                  </a:txBody>
                  <a:tcPr/>
                </a:tc>
                <a:tc>
                  <a:txBody>
                    <a:bodyPr/>
                    <a:lstStyle/>
                    <a:p>
                      <a:r>
                        <a:rPr lang="es-419" dirty="0"/>
                        <a:t>N/D</a:t>
                      </a:r>
                    </a:p>
                  </a:txBody>
                  <a:tcPr/>
                </a:tc>
                <a:tc>
                  <a:txBody>
                    <a:bodyPr/>
                    <a:lstStyle/>
                    <a:p>
                      <a:r>
                        <a:rPr lang="es-419" dirty="0"/>
                        <a:t>Se pidió una extensión sin costo para finales de 2019. Ahora que los expertos han sido contratados, los fondos se emitirán más rápidamente. </a:t>
                      </a:r>
                    </a:p>
                  </a:txBody>
                  <a:tcPr/>
                </a:tc>
                <a:extLst>
                  <a:ext uri="{0D108BD9-81ED-4DB2-BD59-A6C34878D82A}">
                    <a16:rowId xmlns:a16="http://schemas.microsoft.com/office/drawing/2014/main" val="10001"/>
                  </a:ext>
                </a:extLst>
              </a:tr>
            </a:tbl>
          </a:graphicData>
        </a:graphic>
      </p:graphicFrame>
      <p:pic>
        <p:nvPicPr>
          <p:cNvPr id="4" name="Picture 3"/>
          <p:cNvPicPr>
            <a:picLocks noChangeAspect="1"/>
          </p:cNvPicPr>
          <p:nvPr/>
        </p:nvPicPr>
        <p:blipFill>
          <a:blip r:embed="rId2"/>
          <a:stretch>
            <a:fillRect/>
          </a:stretch>
        </p:blipFill>
        <p:spPr>
          <a:xfrm>
            <a:off x="301752" y="132216"/>
            <a:ext cx="1463040" cy="957632"/>
          </a:xfrm>
          <a:prstGeom prst="rect">
            <a:avLst/>
          </a:prstGeom>
        </p:spPr>
      </p:pic>
    </p:spTree>
    <p:extLst>
      <p:ext uri="{BB962C8B-B14F-4D97-AF65-F5344CB8AC3E}">
        <p14:creationId xmlns:p14="http://schemas.microsoft.com/office/powerpoint/2010/main" val="1651022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21585" y="611032"/>
            <a:ext cx="5094215" cy="830997"/>
          </a:xfrm>
          <a:prstGeom prst="rect">
            <a:avLst/>
          </a:prstGeom>
          <a:noFill/>
        </p:spPr>
        <p:txBody>
          <a:bodyPr wrap="square" rtlCol="0">
            <a:spAutoFit/>
          </a:bodyPr>
          <a:lstStyle/>
          <a:p>
            <a:r>
              <a:rPr lang="es-419" sz="2400" b="1" dirty="0"/>
              <a:t>Recomendaciones transversales para la exitosa ejecución del proyecto</a:t>
            </a:r>
          </a:p>
        </p:txBody>
      </p:sp>
      <p:pic>
        <p:nvPicPr>
          <p:cNvPr id="3" name="Picture 2"/>
          <p:cNvPicPr>
            <a:picLocks noChangeAspect="1"/>
          </p:cNvPicPr>
          <p:nvPr/>
        </p:nvPicPr>
        <p:blipFill>
          <a:blip r:embed="rId2"/>
          <a:stretch>
            <a:fillRect/>
          </a:stretch>
        </p:blipFill>
        <p:spPr>
          <a:xfrm>
            <a:off x="301752" y="132216"/>
            <a:ext cx="1463040" cy="957632"/>
          </a:xfrm>
          <a:prstGeom prst="rect">
            <a:avLst/>
          </a:prstGeom>
        </p:spPr>
      </p:pic>
      <p:sp>
        <p:nvSpPr>
          <p:cNvPr id="4" name="TextBox 3">
            <a:extLst>
              <a:ext uri="{FF2B5EF4-FFF2-40B4-BE49-F238E27FC236}">
                <a16:creationId xmlns:a16="http://schemas.microsoft.com/office/drawing/2014/main" id="{656B9FAD-7369-4F80-A5AB-A7ED366F7B42}"/>
              </a:ext>
            </a:extLst>
          </p:cNvPr>
          <p:cNvSpPr txBox="1"/>
          <p:nvPr/>
        </p:nvSpPr>
        <p:spPr>
          <a:xfrm>
            <a:off x="78749" y="1442029"/>
            <a:ext cx="11612743" cy="4785926"/>
          </a:xfrm>
          <a:prstGeom prst="rect">
            <a:avLst/>
          </a:prstGeom>
          <a:noFill/>
        </p:spPr>
        <p:txBody>
          <a:bodyPr wrap="square" rtlCol="0">
            <a:spAutoFit/>
          </a:bodyPr>
          <a:lstStyle/>
          <a:p>
            <a:r>
              <a:rPr lang="es-419" b="1" dirty="0"/>
              <a:t>Mejor y más rápido uso del conocimiento existente de distintas disciplinas </a:t>
            </a:r>
          </a:p>
          <a:p>
            <a:r>
              <a:rPr lang="es-419" dirty="0"/>
              <a:t>Hay un acervo de conocimiento científico disponible en la región acerca de muchos aspectos del entorno marino. El problema estriba en cómo ponerlo fácilmente a la vista y disposición de los encargado de la formulación de políticas. </a:t>
            </a:r>
          </a:p>
          <a:p>
            <a:pPr marL="285750" indent="-285750">
              <a:buFont typeface="Arial" panose="020B0604020202020204" pitchFamily="34" charset="0"/>
              <a:buChar char="•"/>
            </a:pPr>
            <a:r>
              <a:rPr lang="es-419" dirty="0"/>
              <a:t>Funcionar como centro de intercambio de información y crear un repositorio de información sobre actividades y personas clave en las interfaces de ciencias marinas y marítimas-políticas.  Incluir información de Estados Miembros en los niveles regional y subregional.</a:t>
            </a:r>
          </a:p>
          <a:p>
            <a:pPr marL="285750" indent="-285750">
              <a:buFont typeface="Arial" panose="020B0604020202020204" pitchFamily="34" charset="0"/>
              <a:buChar char="•"/>
            </a:pPr>
            <a:endParaRPr lang="en-US" dirty="0"/>
          </a:p>
          <a:p>
            <a:r>
              <a:rPr lang="es-419" b="1" dirty="0"/>
              <a:t>El desarrollo de una visión y acciones comunes del uso y el acceso a la infraestructura de investigación marina </a:t>
            </a:r>
          </a:p>
          <a:p>
            <a:pPr marL="285750" indent="-285750">
              <a:buFont typeface="Arial" panose="020B0604020202020204" pitchFamily="34" charset="0"/>
              <a:buChar char="•"/>
            </a:pPr>
            <a:r>
              <a:rPr lang="es-419" dirty="0"/>
              <a:t>Esto asegurará una coordinación más eficaz en función de los costos entre ciencia, necesidades de monitoreo y apoyo a la infraestructura de investigación.</a:t>
            </a:r>
          </a:p>
          <a:p>
            <a:endParaRPr lang="en-US" dirty="0"/>
          </a:p>
          <a:p>
            <a:r>
              <a:rPr lang="es-419" b="1" dirty="0"/>
              <a:t>Fomento de la capacidad humana</a:t>
            </a:r>
          </a:p>
          <a:p>
            <a:pPr marL="342900" indent="-342900">
              <a:buFont typeface="Arial" panose="020B0604020202020204" pitchFamily="34" charset="0"/>
              <a:buChar char="•"/>
            </a:pPr>
            <a:r>
              <a:rPr lang="es-419" dirty="0"/>
              <a:t>Financiar proyectos de formación en torno a temas emergentes específicos en las ciencias marinas. Esta iniciativa debería alinearse con las necesidades de los sectores del medio ambiente, marino y marítimo. </a:t>
            </a:r>
          </a:p>
          <a:p>
            <a:pPr marL="342900" indent="-342900">
              <a:buFont typeface="Arial" panose="020B0604020202020204" pitchFamily="34" charset="0"/>
              <a:buChar char="•"/>
            </a:pPr>
            <a:r>
              <a:rPr lang="es-419" dirty="0"/>
              <a:t>Debe tomar en cuenta la necesidad de salvar la distancia entre la formación/capacitación y el mercado laboral, al tiempo que promueve el atractivo de los empleos en los entornos marino y marítimo. </a:t>
            </a:r>
          </a:p>
          <a:p>
            <a:endParaRPr lang="en-US" b="1" dirty="0"/>
          </a:p>
        </p:txBody>
      </p:sp>
    </p:spTree>
    <p:extLst>
      <p:ext uri="{BB962C8B-B14F-4D97-AF65-F5344CB8AC3E}">
        <p14:creationId xmlns:p14="http://schemas.microsoft.com/office/powerpoint/2010/main" val="2090044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2006</TotalTime>
  <Words>1098</Words>
  <Application>Microsoft Office PowerPoint</Application>
  <PresentationFormat>Widescreen</PresentationFormat>
  <Paragraphs>91</Paragraphs>
  <Slides>10</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10</vt:i4>
      </vt:variant>
    </vt:vector>
  </HeadingPairs>
  <TitlesOfParts>
    <vt:vector size="22" baseType="lpstr">
      <vt:lpstr>MS PGothic</vt:lpstr>
      <vt:lpstr>Arial</vt:lpstr>
      <vt:lpstr>ArialUnicodeMS</vt:lpstr>
      <vt:lpstr>Avenir Book</vt:lpstr>
      <vt:lpstr>Avenir Heavy</vt:lpstr>
      <vt:lpstr>Avenir Heavy Oblique</vt:lpstr>
      <vt:lpstr>Avenir Medium</vt:lpstr>
      <vt:lpstr>Calibri</vt:lpstr>
      <vt:lpstr>LucidaGrande</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Soporte Operadora Ming</dc:creator>
  <cp:lastModifiedBy>Pedro Cano</cp:lastModifiedBy>
  <cp:revision>30</cp:revision>
  <dcterms:created xsi:type="dcterms:W3CDTF">2018-04-14T01:54:26Z</dcterms:created>
  <dcterms:modified xsi:type="dcterms:W3CDTF">2018-06-04T17:25:29Z</dcterms:modified>
</cp:coreProperties>
</file>