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64" r:id="rId4"/>
    <p:sldId id="265" r:id="rId5"/>
    <p:sldId id="266" r:id="rId6"/>
    <p:sldId id="267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4664"/>
  </p:normalViewPr>
  <p:slideViewPr>
    <p:cSldViewPr snapToGrid="0" snapToObjects="1">
      <p:cViewPr varScale="1">
        <p:scale>
          <a:sx n="72" d="100"/>
          <a:sy n="72" d="100"/>
        </p:scale>
        <p:origin x="432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BE2DF8-6363-4DAE-BF2A-B142DC9BDB85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10E21E4-B0D6-401F-979E-B140EA7BD34A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s-419" b="1"/>
            <a:t>Mecanismo Interino de Coordinación del PAE</a:t>
          </a:r>
        </a:p>
      </dgm:t>
    </dgm:pt>
    <dgm:pt modelId="{3D47B3CA-C874-46D4-AF26-ADE381808B89}" type="parTrans" cxnId="{BC01C811-FA16-4E96-BB0E-B171A1BEE78A}">
      <dgm:prSet/>
      <dgm:spPr/>
      <dgm:t>
        <a:bodyPr/>
        <a:lstStyle/>
        <a:p>
          <a:endParaRPr lang="en-US"/>
        </a:p>
      </dgm:t>
    </dgm:pt>
    <dgm:pt modelId="{D7D04CAF-2E56-49AD-B1B2-2C96A4519211}" type="sibTrans" cxnId="{BC01C811-FA16-4E96-BB0E-B171A1BEE78A}">
      <dgm:prSet/>
      <dgm:spPr/>
      <dgm:t>
        <a:bodyPr/>
        <a:lstStyle/>
        <a:p>
          <a:endParaRPr lang="en-US"/>
        </a:p>
      </dgm:t>
    </dgm:pt>
    <dgm:pt modelId="{87F14786-33FA-4188-B28A-84C843E3DE8C}">
      <dgm:prSet phldrT="[Text]"/>
      <dgm:spPr/>
      <dgm:t>
        <a:bodyPr/>
        <a:lstStyle/>
        <a:p>
          <a:r>
            <a:rPr lang="es-419" b="1"/>
            <a:t>PNUMA-CEP</a:t>
          </a:r>
        </a:p>
      </dgm:t>
    </dgm:pt>
    <dgm:pt modelId="{5A481BC7-046B-49AE-B4FF-35A5BE696F51}" type="parTrans" cxnId="{4D609D03-FE15-4069-A184-2D2E291E283B}">
      <dgm:prSet/>
      <dgm:spPr/>
      <dgm:t>
        <a:bodyPr/>
        <a:lstStyle/>
        <a:p>
          <a:endParaRPr lang="en-US"/>
        </a:p>
      </dgm:t>
    </dgm:pt>
    <dgm:pt modelId="{D2802693-AEF7-4D7E-B4DC-DC0DF3283D20}" type="sibTrans" cxnId="{4D609D03-FE15-4069-A184-2D2E291E283B}">
      <dgm:prSet/>
      <dgm:spPr/>
      <dgm:t>
        <a:bodyPr/>
        <a:lstStyle/>
        <a:p>
          <a:endParaRPr lang="en-US"/>
        </a:p>
      </dgm:t>
    </dgm:pt>
    <dgm:pt modelId="{64E45F63-87A7-4F40-8470-3C5AED4EDA01}">
      <dgm:prSet phldrT="[Text]"/>
      <dgm:spPr/>
      <dgm:t>
        <a:bodyPr/>
        <a:lstStyle/>
        <a:p>
          <a:r>
            <a:rPr lang="es-419" b="1" dirty="0"/>
            <a:t>Comisión de la OECO</a:t>
          </a:r>
        </a:p>
      </dgm:t>
    </dgm:pt>
    <dgm:pt modelId="{27CB5DC3-FFA0-4638-9A19-88B342768671}" type="parTrans" cxnId="{FA742400-1E80-43A3-A30B-0225DB527994}">
      <dgm:prSet/>
      <dgm:spPr/>
      <dgm:t>
        <a:bodyPr/>
        <a:lstStyle/>
        <a:p>
          <a:endParaRPr lang="en-US"/>
        </a:p>
      </dgm:t>
    </dgm:pt>
    <dgm:pt modelId="{92533985-AF59-40DE-AF3F-55E841CD62F4}" type="sibTrans" cxnId="{FA742400-1E80-43A3-A30B-0225DB527994}">
      <dgm:prSet/>
      <dgm:spPr/>
      <dgm:t>
        <a:bodyPr/>
        <a:lstStyle/>
        <a:p>
          <a:endParaRPr lang="en-US"/>
        </a:p>
      </dgm:t>
    </dgm:pt>
    <dgm:pt modelId="{D9DA251D-F7C2-45F7-9525-1C8939FB407A}">
      <dgm:prSet phldrT="[Text]"/>
      <dgm:spPr/>
      <dgm:t>
        <a:bodyPr/>
        <a:lstStyle/>
        <a:p>
          <a:r>
            <a:rPr lang="es-419" b="1"/>
            <a:t>CCAD</a:t>
          </a:r>
        </a:p>
      </dgm:t>
    </dgm:pt>
    <dgm:pt modelId="{E6E13C18-7B62-4F52-B66B-F152D7D3FF85}" type="parTrans" cxnId="{19ABE8CB-46E8-4D99-A66B-8C2F0A40C731}">
      <dgm:prSet/>
      <dgm:spPr/>
      <dgm:t>
        <a:bodyPr/>
        <a:lstStyle/>
        <a:p>
          <a:endParaRPr lang="en-US"/>
        </a:p>
      </dgm:t>
    </dgm:pt>
    <dgm:pt modelId="{24ED2798-D814-46EC-86CE-0BEF3B9D3F92}" type="sibTrans" cxnId="{19ABE8CB-46E8-4D99-A66B-8C2F0A40C731}">
      <dgm:prSet/>
      <dgm:spPr/>
      <dgm:t>
        <a:bodyPr/>
        <a:lstStyle/>
        <a:p>
          <a:endParaRPr lang="en-US"/>
        </a:p>
      </dgm:t>
    </dgm:pt>
    <dgm:pt modelId="{E1B96AA4-E02D-4FAB-8A3B-7D4831741568}">
      <dgm:prSet phldrT="[Text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s-419" sz="1200" b="1"/>
            <a:t>Mecanismo Interino de Coordinación para la Pesca Sostenible </a:t>
          </a:r>
        </a:p>
      </dgm:t>
    </dgm:pt>
    <dgm:pt modelId="{C55422FC-DC43-42E8-BD5D-E66B8E7F6A94}" type="parTrans" cxnId="{2944D946-7DD2-4B48-9F2C-1833B6DD14ED}">
      <dgm:prSet/>
      <dgm:spPr/>
      <dgm:t>
        <a:bodyPr/>
        <a:lstStyle/>
        <a:p>
          <a:endParaRPr lang="en-US"/>
        </a:p>
      </dgm:t>
    </dgm:pt>
    <dgm:pt modelId="{C7DEB774-E272-4159-AE33-3F3810516D26}" type="sibTrans" cxnId="{2944D946-7DD2-4B48-9F2C-1833B6DD14ED}">
      <dgm:prSet/>
      <dgm:spPr/>
      <dgm:t>
        <a:bodyPr/>
        <a:lstStyle/>
        <a:p>
          <a:endParaRPr lang="en-US"/>
        </a:p>
      </dgm:t>
    </dgm:pt>
    <dgm:pt modelId="{A84AEAE9-5F08-493F-B3E8-9FC0A7B53F22}">
      <dgm:prSet phldrT="[Text]" phldr="1"/>
      <dgm:spPr/>
      <dgm:t>
        <a:bodyPr/>
        <a:lstStyle/>
        <a:p>
          <a:endParaRPr lang="en-US"/>
        </a:p>
      </dgm:t>
    </dgm:pt>
    <dgm:pt modelId="{EDD035FA-45C3-469D-8F24-70614E2B52A3}" type="parTrans" cxnId="{C31D3687-FEEA-4DA5-856B-25BCD4F78638}">
      <dgm:prSet/>
      <dgm:spPr/>
      <dgm:t>
        <a:bodyPr/>
        <a:lstStyle/>
        <a:p>
          <a:endParaRPr lang="en-US"/>
        </a:p>
      </dgm:t>
    </dgm:pt>
    <dgm:pt modelId="{354AE019-CAB0-4268-A377-0651BB1EE9CF}" type="sibTrans" cxnId="{C31D3687-FEEA-4DA5-856B-25BCD4F78638}">
      <dgm:prSet/>
      <dgm:spPr/>
      <dgm:t>
        <a:bodyPr/>
        <a:lstStyle/>
        <a:p>
          <a:endParaRPr lang="en-US"/>
        </a:p>
      </dgm:t>
    </dgm:pt>
    <dgm:pt modelId="{2F8C37AF-0FE0-4D8C-8FBE-EF7277598725}">
      <dgm:prSet phldrT="[Text]" phldr="1"/>
      <dgm:spPr/>
      <dgm:t>
        <a:bodyPr/>
        <a:lstStyle/>
        <a:p>
          <a:endParaRPr lang="en-US"/>
        </a:p>
      </dgm:t>
    </dgm:pt>
    <dgm:pt modelId="{1949A909-23D3-45AE-9A2A-A1FBDAAC221F}" type="parTrans" cxnId="{40628A60-77F2-4AC8-B8DF-7A96BBD70CF6}">
      <dgm:prSet/>
      <dgm:spPr/>
      <dgm:t>
        <a:bodyPr/>
        <a:lstStyle/>
        <a:p>
          <a:endParaRPr lang="en-US"/>
        </a:p>
      </dgm:t>
    </dgm:pt>
    <dgm:pt modelId="{B43087AC-6E67-4AB9-B24E-AE4FA308016E}" type="sibTrans" cxnId="{40628A60-77F2-4AC8-B8DF-7A96BBD70CF6}">
      <dgm:prSet/>
      <dgm:spPr/>
      <dgm:t>
        <a:bodyPr/>
        <a:lstStyle/>
        <a:p>
          <a:endParaRPr lang="en-US"/>
        </a:p>
      </dgm:t>
    </dgm:pt>
    <dgm:pt modelId="{F612554F-7290-4C6C-93F8-CF4B50ACBFE8}">
      <dgm:prSet phldrT="[Text]"/>
      <dgm:spPr/>
      <dgm:t>
        <a:bodyPr/>
        <a:lstStyle/>
        <a:p>
          <a:r>
            <a:rPr lang="es-419" b="1"/>
            <a:t>CRFM</a:t>
          </a:r>
        </a:p>
      </dgm:t>
    </dgm:pt>
    <dgm:pt modelId="{55F229D9-A8F0-4F79-A84E-35BED825E0E3}" type="parTrans" cxnId="{8A340BB6-4F60-4CE7-B562-29C70A8339C9}">
      <dgm:prSet>
        <dgm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/>
        </a:p>
      </dgm:t>
    </dgm:pt>
    <dgm:pt modelId="{4526385E-C8FB-40DE-99D9-E9A80152C7EA}" type="sibTrans" cxnId="{8A340BB6-4F60-4CE7-B562-29C70A8339C9}">
      <dgm:prSet/>
      <dgm:spPr/>
      <dgm:t>
        <a:bodyPr/>
        <a:lstStyle/>
        <a:p>
          <a:endParaRPr lang="en-US"/>
        </a:p>
      </dgm:t>
    </dgm:pt>
    <dgm:pt modelId="{E23B1330-1092-4CAA-9C9A-DA887EF11F1C}">
      <dgm:prSet custRadScaleRad="168078" custRadScaleInc="38026"/>
      <dgm:spPr/>
      <dgm:t>
        <a:bodyPr/>
        <a:lstStyle/>
        <a:p>
          <a:endParaRPr lang="en-US"/>
        </a:p>
      </dgm:t>
    </dgm:pt>
    <dgm:pt modelId="{D2574DA4-B865-40C3-BE78-8A0683E72658}" type="parTrans" cxnId="{27483919-51F4-4DBD-AB07-D694B5ACDF0D}">
      <dgm:prSet/>
      <dgm:spPr/>
      <dgm:t>
        <a:bodyPr/>
        <a:lstStyle/>
        <a:p>
          <a:endParaRPr lang="en-US"/>
        </a:p>
      </dgm:t>
    </dgm:pt>
    <dgm:pt modelId="{A0A97BC0-986A-41A5-BF47-9B5DA110F736}" type="sibTrans" cxnId="{27483919-51F4-4DBD-AB07-D694B5ACDF0D}">
      <dgm:prSet/>
      <dgm:spPr/>
      <dgm:t>
        <a:bodyPr/>
        <a:lstStyle/>
        <a:p>
          <a:endParaRPr lang="en-US"/>
        </a:p>
      </dgm:t>
    </dgm:pt>
    <dgm:pt modelId="{B122F00F-DC74-44F0-9305-C2DDF6417AC1}">
      <dgm:prSet phldrT="[Text]"/>
      <dgm:spPr/>
      <dgm:t>
        <a:bodyPr/>
        <a:lstStyle/>
        <a:p>
          <a:r>
            <a:rPr lang="es-419" b="1"/>
            <a:t>OSPESCA</a:t>
          </a:r>
        </a:p>
      </dgm:t>
    </dgm:pt>
    <dgm:pt modelId="{C50A32B3-7216-49C7-A1D5-2DF27951B290}" type="parTrans" cxnId="{4C4F915C-E5E0-4017-9CC8-F40EAE2B5C0A}">
      <dgm:prSet/>
      <dgm:spPr/>
      <dgm:t>
        <a:bodyPr/>
        <a:lstStyle/>
        <a:p>
          <a:endParaRPr lang="en-US"/>
        </a:p>
      </dgm:t>
    </dgm:pt>
    <dgm:pt modelId="{803F6259-48EC-470B-A217-CE5855B962AF}" type="sibTrans" cxnId="{4C4F915C-E5E0-4017-9CC8-F40EAE2B5C0A}">
      <dgm:prSet/>
      <dgm:spPr/>
      <dgm:t>
        <a:bodyPr/>
        <a:lstStyle/>
        <a:p>
          <a:endParaRPr lang="en-US"/>
        </a:p>
      </dgm:t>
    </dgm:pt>
    <dgm:pt modelId="{B984091B-1A73-4CC9-810E-BC52FF37B930}">
      <dgm:prSet phldrT="[Text]" custT="1"/>
      <dgm:spPr/>
      <dgm:t>
        <a:bodyPr/>
        <a:lstStyle/>
        <a:p>
          <a:r>
            <a:rPr lang="es-419" sz="1250" b="1" dirty="0"/>
            <a:t>FAO-COPACO</a:t>
          </a:r>
        </a:p>
      </dgm:t>
    </dgm:pt>
    <dgm:pt modelId="{784B2FFC-41AE-4CE7-A66E-D532AC0135D0}" type="parTrans" cxnId="{0E82D18D-1BC1-4CCD-B03E-5840C9B6AE01}">
      <dgm:prSet/>
      <dgm:spPr/>
      <dgm:t>
        <a:bodyPr/>
        <a:lstStyle/>
        <a:p>
          <a:endParaRPr lang="en-US"/>
        </a:p>
      </dgm:t>
    </dgm:pt>
    <dgm:pt modelId="{CB071FCE-485F-4573-896F-BA03AD2D8FEF}" type="sibTrans" cxnId="{0E82D18D-1BC1-4CCD-B03E-5840C9B6AE01}">
      <dgm:prSet/>
      <dgm:spPr/>
      <dgm:t>
        <a:bodyPr/>
        <a:lstStyle/>
        <a:p>
          <a:endParaRPr lang="en-US"/>
        </a:p>
      </dgm:t>
    </dgm:pt>
    <dgm:pt modelId="{98C86269-5E69-48E0-A344-B88732B8848E}">
      <dgm:prSet phldrT="[Text]"/>
      <dgm:spPr/>
      <dgm:t>
        <a:bodyPr/>
        <a:lstStyle/>
        <a:p>
          <a:r>
            <a:rPr lang="es-419" b="1"/>
            <a:t>Secretaría de la CARICOM</a:t>
          </a:r>
        </a:p>
      </dgm:t>
    </dgm:pt>
    <dgm:pt modelId="{8862DC65-4E1E-4609-B403-E01C2FF3916F}" type="parTrans" cxnId="{229C98DE-1F54-4AB1-96F8-A87414ECC6C7}">
      <dgm:prSet/>
      <dgm:spPr/>
      <dgm:t>
        <a:bodyPr/>
        <a:lstStyle/>
        <a:p>
          <a:endParaRPr lang="en-US"/>
        </a:p>
      </dgm:t>
    </dgm:pt>
    <dgm:pt modelId="{B8C9C327-6C0D-479C-8B26-92C4935AF445}" type="sibTrans" cxnId="{229C98DE-1F54-4AB1-96F8-A87414ECC6C7}">
      <dgm:prSet/>
      <dgm:spPr/>
      <dgm:t>
        <a:bodyPr/>
        <a:lstStyle/>
        <a:p>
          <a:endParaRPr lang="en-US"/>
        </a:p>
      </dgm:t>
    </dgm:pt>
    <dgm:pt modelId="{1A8DE716-40B5-4733-B2F4-ECA2115E1CB2}">
      <dgm:prSet phldrT="[Text]"/>
      <dgm:spPr/>
      <dgm:t>
        <a:bodyPr/>
        <a:lstStyle/>
        <a:p>
          <a:r>
            <a:rPr lang="es-419" b="1"/>
            <a:t>UNESCO-COI</a:t>
          </a:r>
        </a:p>
      </dgm:t>
    </dgm:pt>
    <dgm:pt modelId="{1E108952-348F-4FB6-A995-5DD8711903D1}" type="parTrans" cxnId="{0B31DABB-F96B-467B-AF09-6C2C224D9BC9}">
      <dgm:prSet/>
      <dgm:spPr/>
      <dgm:t>
        <a:bodyPr/>
        <a:lstStyle/>
        <a:p>
          <a:endParaRPr lang="en-US"/>
        </a:p>
      </dgm:t>
    </dgm:pt>
    <dgm:pt modelId="{939D0836-64BA-4D96-A712-133AE483076D}" type="sibTrans" cxnId="{0B31DABB-F96B-467B-AF09-6C2C224D9BC9}">
      <dgm:prSet/>
      <dgm:spPr/>
      <dgm:t>
        <a:bodyPr/>
        <a:lstStyle/>
        <a:p>
          <a:endParaRPr lang="en-US"/>
        </a:p>
      </dgm:t>
    </dgm:pt>
    <dgm:pt modelId="{48D0DADB-D806-4A5B-960C-E47FB5E5A6CA}" type="pres">
      <dgm:prSet presAssocID="{1BBE2DF8-6363-4DAE-BF2A-B142DC9BDB85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C1A370A-FD8E-47DF-8384-BEFE31FD8446}" type="pres">
      <dgm:prSet presAssocID="{910E21E4-B0D6-401F-979E-B140EA7BD34A}" presName="centerShape" presStyleLbl="node0" presStyleIdx="0" presStyleCnt="1" custScaleX="185210" custScaleY="209141" custLinFactNeighborX="36216" custLinFactNeighborY="7018"/>
      <dgm:spPr/>
      <dgm:t>
        <a:bodyPr/>
        <a:lstStyle/>
        <a:p>
          <a:endParaRPr lang="en-US"/>
        </a:p>
      </dgm:t>
    </dgm:pt>
    <dgm:pt modelId="{300EB9EC-59BC-4EB9-856E-8A35FC46DB44}" type="pres">
      <dgm:prSet presAssocID="{5A481BC7-046B-49AE-B4FF-35A5BE696F51}" presName="Name9" presStyleLbl="parChTrans1D2" presStyleIdx="0" presStyleCnt="9"/>
      <dgm:spPr/>
      <dgm:t>
        <a:bodyPr/>
        <a:lstStyle/>
        <a:p>
          <a:endParaRPr lang="en-US"/>
        </a:p>
      </dgm:t>
    </dgm:pt>
    <dgm:pt modelId="{D13FE9F7-3AF4-4C47-BFA3-9CDAA16C801B}" type="pres">
      <dgm:prSet presAssocID="{5A481BC7-046B-49AE-B4FF-35A5BE696F51}" presName="connTx" presStyleLbl="parChTrans1D2" presStyleIdx="0" presStyleCnt="9"/>
      <dgm:spPr/>
      <dgm:t>
        <a:bodyPr/>
        <a:lstStyle/>
        <a:p>
          <a:endParaRPr lang="en-US"/>
        </a:p>
      </dgm:t>
    </dgm:pt>
    <dgm:pt modelId="{E2B7F3FF-763D-4F0C-ACEC-7791BDE4AECC}" type="pres">
      <dgm:prSet presAssocID="{87F14786-33FA-4188-B28A-84C843E3DE8C}" presName="node" presStyleLbl="node1" presStyleIdx="0" presStyleCnt="9" custRadScaleRad="121802" custRadScaleInc="1116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D328DF-0A55-44F3-9157-36D96DDE82CB}" type="pres">
      <dgm:prSet presAssocID="{27CB5DC3-FFA0-4638-9A19-88B342768671}" presName="Name9" presStyleLbl="parChTrans1D2" presStyleIdx="1" presStyleCnt="9"/>
      <dgm:spPr/>
      <dgm:t>
        <a:bodyPr/>
        <a:lstStyle/>
        <a:p>
          <a:endParaRPr lang="en-US"/>
        </a:p>
      </dgm:t>
    </dgm:pt>
    <dgm:pt modelId="{2B5D685E-A958-4D07-99A6-B092B53BF7B5}" type="pres">
      <dgm:prSet presAssocID="{27CB5DC3-FFA0-4638-9A19-88B342768671}" presName="connTx" presStyleLbl="parChTrans1D2" presStyleIdx="1" presStyleCnt="9"/>
      <dgm:spPr/>
      <dgm:t>
        <a:bodyPr/>
        <a:lstStyle/>
        <a:p>
          <a:endParaRPr lang="en-US"/>
        </a:p>
      </dgm:t>
    </dgm:pt>
    <dgm:pt modelId="{1AB26B40-D486-486C-82C8-373DEDF3EB44}" type="pres">
      <dgm:prSet presAssocID="{64E45F63-87A7-4F40-8470-3C5AED4EDA01}" presName="node" presStyleLbl="node1" presStyleIdx="1" presStyleCnt="9" custRadScaleRad="209901" custRadScaleInc="75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7F7903-35D0-4C87-AD7B-2DF1E469D5AF}" type="pres">
      <dgm:prSet presAssocID="{E6E13C18-7B62-4F52-B66B-F152D7D3FF85}" presName="Name9" presStyleLbl="parChTrans1D2" presStyleIdx="2" presStyleCnt="9"/>
      <dgm:spPr/>
      <dgm:t>
        <a:bodyPr/>
        <a:lstStyle/>
        <a:p>
          <a:endParaRPr lang="en-US"/>
        </a:p>
      </dgm:t>
    </dgm:pt>
    <dgm:pt modelId="{7174A74D-55A8-4384-9CC8-2AC95C520B1F}" type="pres">
      <dgm:prSet presAssocID="{E6E13C18-7B62-4F52-B66B-F152D7D3FF85}" presName="connTx" presStyleLbl="parChTrans1D2" presStyleIdx="2" presStyleCnt="9"/>
      <dgm:spPr/>
      <dgm:t>
        <a:bodyPr/>
        <a:lstStyle/>
        <a:p>
          <a:endParaRPr lang="en-US"/>
        </a:p>
      </dgm:t>
    </dgm:pt>
    <dgm:pt modelId="{7F7A1E3A-237D-47DC-BE1C-8C2DBFA3955A}" type="pres">
      <dgm:prSet presAssocID="{D9DA251D-F7C2-45F7-9525-1C8939FB407A}" presName="node" presStyleLbl="node1" presStyleIdx="2" presStyleCnt="9" custRadScaleRad="196853" custRadScaleInc="706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1674B2-5C1E-40ED-8BE2-09CF822839BD}" type="pres">
      <dgm:prSet presAssocID="{C55422FC-DC43-42E8-BD5D-E66B8E7F6A94}" presName="Name9" presStyleLbl="parChTrans1D2" presStyleIdx="3" presStyleCnt="9"/>
      <dgm:spPr/>
      <dgm:t>
        <a:bodyPr/>
        <a:lstStyle/>
        <a:p>
          <a:endParaRPr lang="en-US"/>
        </a:p>
      </dgm:t>
    </dgm:pt>
    <dgm:pt modelId="{68B89676-A5D6-408A-91D3-FCF1C1C6F777}" type="pres">
      <dgm:prSet presAssocID="{C55422FC-DC43-42E8-BD5D-E66B8E7F6A94}" presName="connTx" presStyleLbl="parChTrans1D2" presStyleIdx="3" presStyleCnt="9"/>
      <dgm:spPr/>
      <dgm:t>
        <a:bodyPr/>
        <a:lstStyle/>
        <a:p>
          <a:endParaRPr lang="en-US"/>
        </a:p>
      </dgm:t>
    </dgm:pt>
    <dgm:pt modelId="{843BC548-E005-490B-B959-09A466382133}" type="pres">
      <dgm:prSet presAssocID="{E1B96AA4-E02D-4FAB-8A3B-7D4831741568}" presName="node" presStyleLbl="node1" presStyleIdx="3" presStyleCnt="9" custScaleX="153197" custScaleY="157239" custRadScaleRad="118416" custRadScaleInc="5487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311E93-3860-403C-A75D-8A42C94725F4}" type="pres">
      <dgm:prSet presAssocID="{55F229D9-A8F0-4F79-A84E-35BED825E0E3}" presName="Name9" presStyleLbl="parChTrans1D2" presStyleIdx="4" presStyleCnt="9"/>
      <dgm:spPr/>
      <dgm:t>
        <a:bodyPr/>
        <a:lstStyle/>
        <a:p>
          <a:endParaRPr lang="en-US"/>
        </a:p>
      </dgm:t>
    </dgm:pt>
    <dgm:pt modelId="{E004C136-AC55-4DE4-9FDB-8DAEA887E7A4}" type="pres">
      <dgm:prSet presAssocID="{55F229D9-A8F0-4F79-A84E-35BED825E0E3}" presName="connTx" presStyleLbl="parChTrans1D2" presStyleIdx="4" presStyleCnt="9"/>
      <dgm:spPr/>
      <dgm:t>
        <a:bodyPr/>
        <a:lstStyle/>
        <a:p>
          <a:endParaRPr lang="en-US"/>
        </a:p>
      </dgm:t>
    </dgm:pt>
    <dgm:pt modelId="{51539172-A747-41BF-9E1B-D490D20CCC85}" type="pres">
      <dgm:prSet presAssocID="{F612554F-7290-4C6C-93F8-CF4B50ACBFE8}" presName="node" presStyleLbl="node1" presStyleIdx="4" presStyleCnt="9" custRadScaleRad="102329" custRadScaleInc="5903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D50306-E697-41D9-9E5B-99EB7E4A01FF}" type="pres">
      <dgm:prSet presAssocID="{C50A32B3-7216-49C7-A1D5-2DF27951B290}" presName="Name9" presStyleLbl="parChTrans1D2" presStyleIdx="5" presStyleCnt="9"/>
      <dgm:spPr/>
      <dgm:t>
        <a:bodyPr/>
        <a:lstStyle/>
        <a:p>
          <a:endParaRPr lang="en-US"/>
        </a:p>
      </dgm:t>
    </dgm:pt>
    <dgm:pt modelId="{6F04A6AC-296B-4307-A7A1-61B664C2F82D}" type="pres">
      <dgm:prSet presAssocID="{C50A32B3-7216-49C7-A1D5-2DF27951B290}" presName="connTx" presStyleLbl="parChTrans1D2" presStyleIdx="5" presStyleCnt="9"/>
      <dgm:spPr/>
      <dgm:t>
        <a:bodyPr/>
        <a:lstStyle/>
        <a:p>
          <a:endParaRPr lang="en-US"/>
        </a:p>
      </dgm:t>
    </dgm:pt>
    <dgm:pt modelId="{5058FEC0-C7D4-4735-BA90-EFC6DBB9A46D}" type="pres">
      <dgm:prSet presAssocID="{B122F00F-DC74-44F0-9305-C2DDF6417AC1}" presName="node" presStyleLbl="node1" presStyleIdx="5" presStyleCnt="9" custRadScaleRad="81894" custRadScaleInc="-783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0C4EAD-F3FB-4DAE-A2D3-FCC419863206}" type="pres">
      <dgm:prSet presAssocID="{784B2FFC-41AE-4CE7-A66E-D532AC0135D0}" presName="Name9" presStyleLbl="parChTrans1D2" presStyleIdx="6" presStyleCnt="9"/>
      <dgm:spPr/>
      <dgm:t>
        <a:bodyPr/>
        <a:lstStyle/>
        <a:p>
          <a:endParaRPr lang="en-US"/>
        </a:p>
      </dgm:t>
    </dgm:pt>
    <dgm:pt modelId="{C648BCE5-B640-47C8-A3E0-5DFF40BD0FDD}" type="pres">
      <dgm:prSet presAssocID="{784B2FFC-41AE-4CE7-A66E-D532AC0135D0}" presName="connTx" presStyleLbl="parChTrans1D2" presStyleIdx="6" presStyleCnt="9"/>
      <dgm:spPr/>
      <dgm:t>
        <a:bodyPr/>
        <a:lstStyle/>
        <a:p>
          <a:endParaRPr lang="en-US"/>
        </a:p>
      </dgm:t>
    </dgm:pt>
    <dgm:pt modelId="{E043820B-27C9-4494-8A04-F36F6D522219}" type="pres">
      <dgm:prSet presAssocID="{B984091B-1A73-4CC9-810E-BC52FF37B930}" presName="node" presStyleLbl="node1" presStyleIdx="6" presStyleCnt="9" custScaleX="128298" custRadScaleRad="39876" custRadScaleInc="854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0D4FA9-16EF-43B6-9159-AF5B53232713}" type="pres">
      <dgm:prSet presAssocID="{8862DC65-4E1E-4609-B403-E01C2FF3916F}" presName="Name9" presStyleLbl="parChTrans1D2" presStyleIdx="7" presStyleCnt="9"/>
      <dgm:spPr/>
      <dgm:t>
        <a:bodyPr/>
        <a:lstStyle/>
        <a:p>
          <a:endParaRPr lang="en-US"/>
        </a:p>
      </dgm:t>
    </dgm:pt>
    <dgm:pt modelId="{9BC24A22-8D0C-4F74-9D0A-CF1D5017069C}" type="pres">
      <dgm:prSet presAssocID="{8862DC65-4E1E-4609-B403-E01C2FF3916F}" presName="connTx" presStyleLbl="parChTrans1D2" presStyleIdx="7" presStyleCnt="9"/>
      <dgm:spPr/>
      <dgm:t>
        <a:bodyPr/>
        <a:lstStyle/>
        <a:p>
          <a:endParaRPr lang="en-US"/>
        </a:p>
      </dgm:t>
    </dgm:pt>
    <dgm:pt modelId="{52CA6969-4FE9-4FF3-975C-1F3C9814AD8C}" type="pres">
      <dgm:prSet presAssocID="{98C86269-5E69-48E0-A344-B88732B8848E}" presName="node" presStyleLbl="node1" presStyleIdx="7" presStyleCnt="9" custRadScaleRad="196936" custRadScaleInc="7731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618356-DF71-4AB8-BAEE-4110EDF3E87D}" type="pres">
      <dgm:prSet presAssocID="{1E108952-348F-4FB6-A995-5DD8711903D1}" presName="Name9" presStyleLbl="parChTrans1D2" presStyleIdx="8" presStyleCnt="9"/>
      <dgm:spPr/>
      <dgm:t>
        <a:bodyPr/>
        <a:lstStyle/>
        <a:p>
          <a:endParaRPr lang="en-US"/>
        </a:p>
      </dgm:t>
    </dgm:pt>
    <dgm:pt modelId="{948C8EF6-AF7D-4483-8C3B-BD8DB7571293}" type="pres">
      <dgm:prSet presAssocID="{1E108952-348F-4FB6-A995-5DD8711903D1}" presName="connTx" presStyleLbl="parChTrans1D2" presStyleIdx="8" presStyleCnt="9"/>
      <dgm:spPr/>
      <dgm:t>
        <a:bodyPr/>
        <a:lstStyle/>
        <a:p>
          <a:endParaRPr lang="en-US"/>
        </a:p>
      </dgm:t>
    </dgm:pt>
    <dgm:pt modelId="{5D761667-943F-44C6-B5AD-5518D4478138}" type="pres">
      <dgm:prSet presAssocID="{1A8DE716-40B5-4733-B2F4-ECA2115E1CB2}" presName="node" presStyleLbl="node1" presStyleIdx="8" presStyleCnt="9" custRadScaleRad="204955" custRadScaleInc="7668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0628A60-77F2-4AC8-B8DF-7A96BBD70CF6}" srcId="{1BBE2DF8-6363-4DAE-BF2A-B142DC9BDB85}" destId="{2F8C37AF-0FE0-4D8C-8FBE-EF7277598725}" srcOrd="2" destOrd="0" parTransId="{1949A909-23D3-45AE-9A2A-A1FBDAAC221F}" sibTransId="{B43087AC-6E67-4AB9-B24E-AE4FA308016E}"/>
    <dgm:cxn modelId="{8A340BB6-4F60-4CE7-B562-29C70A8339C9}" srcId="{910E21E4-B0D6-401F-979E-B140EA7BD34A}" destId="{F612554F-7290-4C6C-93F8-CF4B50ACBFE8}" srcOrd="4" destOrd="0" parTransId="{55F229D9-A8F0-4F79-A84E-35BED825E0E3}" sibTransId="{4526385E-C8FB-40DE-99D9-E9A80152C7EA}"/>
    <dgm:cxn modelId="{EFABB0AD-A21D-4968-93F5-4DF1DB0698AC}" type="presOf" srcId="{910E21E4-B0D6-401F-979E-B140EA7BD34A}" destId="{2C1A370A-FD8E-47DF-8384-BEFE31FD8446}" srcOrd="0" destOrd="0" presId="urn:microsoft.com/office/officeart/2005/8/layout/radial1"/>
    <dgm:cxn modelId="{23BAD68C-9703-4161-BDD9-62680C21ABF5}" type="presOf" srcId="{5A481BC7-046B-49AE-B4FF-35A5BE696F51}" destId="{300EB9EC-59BC-4EB9-856E-8A35FC46DB44}" srcOrd="0" destOrd="0" presId="urn:microsoft.com/office/officeart/2005/8/layout/radial1"/>
    <dgm:cxn modelId="{C839BD00-767F-4072-994D-4B3E04C30875}" type="presOf" srcId="{64E45F63-87A7-4F40-8470-3C5AED4EDA01}" destId="{1AB26B40-D486-486C-82C8-373DEDF3EB44}" srcOrd="0" destOrd="0" presId="urn:microsoft.com/office/officeart/2005/8/layout/radial1"/>
    <dgm:cxn modelId="{DE3AC4BA-AE2B-4953-945F-219642BBE5C3}" type="presOf" srcId="{E6E13C18-7B62-4F52-B66B-F152D7D3FF85}" destId="{7174A74D-55A8-4384-9CC8-2AC95C520B1F}" srcOrd="1" destOrd="0" presId="urn:microsoft.com/office/officeart/2005/8/layout/radial1"/>
    <dgm:cxn modelId="{CB24FDC9-83B1-493E-8AE1-C1248399B109}" type="presOf" srcId="{55F229D9-A8F0-4F79-A84E-35BED825E0E3}" destId="{F7311E93-3860-403C-A75D-8A42C94725F4}" srcOrd="0" destOrd="0" presId="urn:microsoft.com/office/officeart/2005/8/layout/radial1"/>
    <dgm:cxn modelId="{C38B4665-8D20-4F80-A8D8-60ABF0BFC5E2}" type="presOf" srcId="{F612554F-7290-4C6C-93F8-CF4B50ACBFE8}" destId="{51539172-A747-41BF-9E1B-D490D20CCC85}" srcOrd="0" destOrd="0" presId="urn:microsoft.com/office/officeart/2005/8/layout/radial1"/>
    <dgm:cxn modelId="{04C72BCF-EC7C-4AA4-9A90-903E50A2F7FF}" type="presOf" srcId="{C50A32B3-7216-49C7-A1D5-2DF27951B290}" destId="{15D50306-E697-41D9-9E5B-99EB7E4A01FF}" srcOrd="0" destOrd="0" presId="urn:microsoft.com/office/officeart/2005/8/layout/radial1"/>
    <dgm:cxn modelId="{A074E93B-09D8-4DD3-8A35-285DD2E34169}" type="presOf" srcId="{E1B96AA4-E02D-4FAB-8A3B-7D4831741568}" destId="{843BC548-E005-490B-B959-09A466382133}" srcOrd="0" destOrd="0" presId="urn:microsoft.com/office/officeart/2005/8/layout/radial1"/>
    <dgm:cxn modelId="{56A9C0FD-AE7E-4262-8AEE-3BBF938EC5CC}" type="presOf" srcId="{1E108952-348F-4FB6-A995-5DD8711903D1}" destId="{948C8EF6-AF7D-4483-8C3B-BD8DB7571293}" srcOrd="1" destOrd="0" presId="urn:microsoft.com/office/officeart/2005/8/layout/radial1"/>
    <dgm:cxn modelId="{0E82D18D-1BC1-4CCD-B03E-5840C9B6AE01}" srcId="{910E21E4-B0D6-401F-979E-B140EA7BD34A}" destId="{B984091B-1A73-4CC9-810E-BC52FF37B930}" srcOrd="6" destOrd="0" parTransId="{784B2FFC-41AE-4CE7-A66E-D532AC0135D0}" sibTransId="{CB071FCE-485F-4573-896F-BA03AD2D8FEF}"/>
    <dgm:cxn modelId="{FA742400-1E80-43A3-A30B-0225DB527994}" srcId="{910E21E4-B0D6-401F-979E-B140EA7BD34A}" destId="{64E45F63-87A7-4F40-8470-3C5AED4EDA01}" srcOrd="1" destOrd="0" parTransId="{27CB5DC3-FFA0-4638-9A19-88B342768671}" sibTransId="{92533985-AF59-40DE-AF3F-55E841CD62F4}"/>
    <dgm:cxn modelId="{39ED2C2E-3AD1-4DCE-B252-508F09283B13}" type="presOf" srcId="{5A481BC7-046B-49AE-B4FF-35A5BE696F51}" destId="{D13FE9F7-3AF4-4C47-BFA3-9CDAA16C801B}" srcOrd="1" destOrd="0" presId="urn:microsoft.com/office/officeart/2005/8/layout/radial1"/>
    <dgm:cxn modelId="{19ABE8CB-46E8-4D99-A66B-8C2F0A40C731}" srcId="{910E21E4-B0D6-401F-979E-B140EA7BD34A}" destId="{D9DA251D-F7C2-45F7-9525-1C8939FB407A}" srcOrd="2" destOrd="0" parTransId="{E6E13C18-7B62-4F52-B66B-F152D7D3FF85}" sibTransId="{24ED2798-D814-46EC-86CE-0BEF3B9D3F92}"/>
    <dgm:cxn modelId="{F661D7B1-8707-4292-99BB-A639AE0E591D}" type="presOf" srcId="{784B2FFC-41AE-4CE7-A66E-D532AC0135D0}" destId="{320C4EAD-F3FB-4DAE-A2D3-FCC419863206}" srcOrd="0" destOrd="0" presId="urn:microsoft.com/office/officeart/2005/8/layout/radial1"/>
    <dgm:cxn modelId="{6ACD057E-E32C-4F6A-96E4-802633C7234A}" type="presOf" srcId="{E6E13C18-7B62-4F52-B66B-F152D7D3FF85}" destId="{5F7F7903-35D0-4C87-AD7B-2DF1E469D5AF}" srcOrd="0" destOrd="0" presId="urn:microsoft.com/office/officeart/2005/8/layout/radial1"/>
    <dgm:cxn modelId="{5069172C-2480-484D-BC0A-4D79C565D8F2}" type="presOf" srcId="{55F229D9-A8F0-4F79-A84E-35BED825E0E3}" destId="{E004C136-AC55-4DE4-9FDB-8DAEA887E7A4}" srcOrd="1" destOrd="0" presId="urn:microsoft.com/office/officeart/2005/8/layout/radial1"/>
    <dgm:cxn modelId="{87912D4F-F2D8-4685-810F-F4E2195539F3}" type="presOf" srcId="{C55422FC-DC43-42E8-BD5D-E66B8E7F6A94}" destId="{9E1674B2-5C1E-40ED-8BE2-09CF822839BD}" srcOrd="0" destOrd="0" presId="urn:microsoft.com/office/officeart/2005/8/layout/radial1"/>
    <dgm:cxn modelId="{AF9D7FF4-680C-4138-89B4-AC59DD643516}" type="presOf" srcId="{98C86269-5E69-48E0-A344-B88732B8848E}" destId="{52CA6969-4FE9-4FF3-975C-1F3C9814AD8C}" srcOrd="0" destOrd="0" presId="urn:microsoft.com/office/officeart/2005/8/layout/radial1"/>
    <dgm:cxn modelId="{E447736D-A616-4861-A2B8-E702BD03F078}" type="presOf" srcId="{784B2FFC-41AE-4CE7-A66E-D532AC0135D0}" destId="{C648BCE5-B640-47C8-A3E0-5DFF40BD0FDD}" srcOrd="1" destOrd="0" presId="urn:microsoft.com/office/officeart/2005/8/layout/radial1"/>
    <dgm:cxn modelId="{4C4F915C-E5E0-4017-9CC8-F40EAE2B5C0A}" srcId="{910E21E4-B0D6-401F-979E-B140EA7BD34A}" destId="{B122F00F-DC74-44F0-9305-C2DDF6417AC1}" srcOrd="5" destOrd="0" parTransId="{C50A32B3-7216-49C7-A1D5-2DF27951B290}" sibTransId="{803F6259-48EC-470B-A217-CE5855B962AF}"/>
    <dgm:cxn modelId="{BC01C811-FA16-4E96-BB0E-B171A1BEE78A}" srcId="{1BBE2DF8-6363-4DAE-BF2A-B142DC9BDB85}" destId="{910E21E4-B0D6-401F-979E-B140EA7BD34A}" srcOrd="0" destOrd="0" parTransId="{3D47B3CA-C874-46D4-AF26-ADE381808B89}" sibTransId="{D7D04CAF-2E56-49AD-B1B2-2C96A4519211}"/>
    <dgm:cxn modelId="{F11BCC80-81F8-4147-9829-DE40C95C2B67}" type="presOf" srcId="{8862DC65-4E1E-4609-B403-E01C2FF3916F}" destId="{9BC24A22-8D0C-4F74-9D0A-CF1D5017069C}" srcOrd="1" destOrd="0" presId="urn:microsoft.com/office/officeart/2005/8/layout/radial1"/>
    <dgm:cxn modelId="{CA0B8922-F58F-4BEC-8F99-B0A0EBEC0121}" type="presOf" srcId="{D9DA251D-F7C2-45F7-9525-1C8939FB407A}" destId="{7F7A1E3A-237D-47DC-BE1C-8C2DBFA3955A}" srcOrd="0" destOrd="0" presId="urn:microsoft.com/office/officeart/2005/8/layout/radial1"/>
    <dgm:cxn modelId="{229C98DE-1F54-4AB1-96F8-A87414ECC6C7}" srcId="{910E21E4-B0D6-401F-979E-B140EA7BD34A}" destId="{98C86269-5E69-48E0-A344-B88732B8848E}" srcOrd="7" destOrd="0" parTransId="{8862DC65-4E1E-4609-B403-E01C2FF3916F}" sibTransId="{B8C9C327-6C0D-479C-8B26-92C4935AF445}"/>
    <dgm:cxn modelId="{5075468B-75B2-43F1-8D7C-4901C06BFF1B}" type="presOf" srcId="{C55422FC-DC43-42E8-BD5D-E66B8E7F6A94}" destId="{68B89676-A5D6-408A-91D3-FCF1C1C6F777}" srcOrd="1" destOrd="0" presId="urn:microsoft.com/office/officeart/2005/8/layout/radial1"/>
    <dgm:cxn modelId="{15590A4E-C216-4EBA-A080-4D19D27DC3AE}" type="presOf" srcId="{1E108952-348F-4FB6-A995-5DD8711903D1}" destId="{D9618356-DF71-4AB8-BAEE-4110EDF3E87D}" srcOrd="0" destOrd="0" presId="urn:microsoft.com/office/officeart/2005/8/layout/radial1"/>
    <dgm:cxn modelId="{68E5AC04-A1E6-46FA-9B01-06404DDE4A61}" type="presOf" srcId="{C50A32B3-7216-49C7-A1D5-2DF27951B290}" destId="{6F04A6AC-296B-4307-A7A1-61B664C2F82D}" srcOrd="1" destOrd="0" presId="urn:microsoft.com/office/officeart/2005/8/layout/radial1"/>
    <dgm:cxn modelId="{27483919-51F4-4DBD-AB07-D694B5ACDF0D}" srcId="{1BBE2DF8-6363-4DAE-BF2A-B142DC9BDB85}" destId="{E23B1330-1092-4CAA-9C9A-DA887EF11F1C}" srcOrd="3" destOrd="0" parTransId="{D2574DA4-B865-40C3-BE78-8A0683E72658}" sibTransId="{A0A97BC0-986A-41A5-BF47-9B5DA110F736}"/>
    <dgm:cxn modelId="{0B31DABB-F96B-467B-AF09-6C2C224D9BC9}" srcId="{910E21E4-B0D6-401F-979E-B140EA7BD34A}" destId="{1A8DE716-40B5-4733-B2F4-ECA2115E1CB2}" srcOrd="8" destOrd="0" parTransId="{1E108952-348F-4FB6-A995-5DD8711903D1}" sibTransId="{939D0836-64BA-4D96-A712-133AE483076D}"/>
    <dgm:cxn modelId="{9DAE2E34-9CD8-4F68-91D8-E4014304D1B5}" type="presOf" srcId="{1A8DE716-40B5-4733-B2F4-ECA2115E1CB2}" destId="{5D761667-943F-44C6-B5AD-5518D4478138}" srcOrd="0" destOrd="0" presId="urn:microsoft.com/office/officeart/2005/8/layout/radial1"/>
    <dgm:cxn modelId="{B8F86486-2CC2-4B81-9C67-EC1A2ED522B8}" type="presOf" srcId="{B984091B-1A73-4CC9-810E-BC52FF37B930}" destId="{E043820B-27C9-4494-8A04-F36F6D522219}" srcOrd="0" destOrd="0" presId="urn:microsoft.com/office/officeart/2005/8/layout/radial1"/>
    <dgm:cxn modelId="{1EDD532C-D1EE-4708-BAEC-204717AB1282}" type="presOf" srcId="{87F14786-33FA-4188-B28A-84C843E3DE8C}" destId="{E2B7F3FF-763D-4F0C-ACEC-7791BDE4AECC}" srcOrd="0" destOrd="0" presId="urn:microsoft.com/office/officeart/2005/8/layout/radial1"/>
    <dgm:cxn modelId="{C31D3687-FEEA-4DA5-856B-25BCD4F78638}" srcId="{1BBE2DF8-6363-4DAE-BF2A-B142DC9BDB85}" destId="{A84AEAE9-5F08-493F-B3E8-9FC0A7B53F22}" srcOrd="1" destOrd="0" parTransId="{EDD035FA-45C3-469D-8F24-70614E2B52A3}" sibTransId="{354AE019-CAB0-4268-A377-0651BB1EE9CF}"/>
    <dgm:cxn modelId="{2944D946-7DD2-4B48-9F2C-1833B6DD14ED}" srcId="{910E21E4-B0D6-401F-979E-B140EA7BD34A}" destId="{E1B96AA4-E02D-4FAB-8A3B-7D4831741568}" srcOrd="3" destOrd="0" parTransId="{C55422FC-DC43-42E8-BD5D-E66B8E7F6A94}" sibTransId="{C7DEB774-E272-4159-AE33-3F3810516D26}"/>
    <dgm:cxn modelId="{293622F6-00E9-4C68-9FC5-5EF7DA5AF76D}" type="presOf" srcId="{B122F00F-DC74-44F0-9305-C2DDF6417AC1}" destId="{5058FEC0-C7D4-4735-BA90-EFC6DBB9A46D}" srcOrd="0" destOrd="0" presId="urn:microsoft.com/office/officeart/2005/8/layout/radial1"/>
    <dgm:cxn modelId="{CCAFEB4B-075E-4E84-9E31-E3367B588398}" type="presOf" srcId="{1BBE2DF8-6363-4DAE-BF2A-B142DC9BDB85}" destId="{48D0DADB-D806-4A5B-960C-E47FB5E5A6CA}" srcOrd="0" destOrd="0" presId="urn:microsoft.com/office/officeart/2005/8/layout/radial1"/>
    <dgm:cxn modelId="{519C25F4-7745-417C-82BB-4CA030202003}" type="presOf" srcId="{27CB5DC3-FFA0-4638-9A19-88B342768671}" destId="{2B5D685E-A958-4D07-99A6-B092B53BF7B5}" srcOrd="1" destOrd="0" presId="urn:microsoft.com/office/officeart/2005/8/layout/radial1"/>
    <dgm:cxn modelId="{61671CD7-FDA8-4DC6-ABDD-C7610393E4B4}" type="presOf" srcId="{8862DC65-4E1E-4609-B403-E01C2FF3916F}" destId="{D00D4FA9-16EF-43B6-9159-AF5B53232713}" srcOrd="0" destOrd="0" presId="urn:microsoft.com/office/officeart/2005/8/layout/radial1"/>
    <dgm:cxn modelId="{C19FFD6D-300D-4C37-BF2F-59C041454428}" type="presOf" srcId="{27CB5DC3-FFA0-4638-9A19-88B342768671}" destId="{F5D328DF-0A55-44F3-9157-36D96DDE82CB}" srcOrd="0" destOrd="0" presId="urn:microsoft.com/office/officeart/2005/8/layout/radial1"/>
    <dgm:cxn modelId="{4D609D03-FE15-4069-A184-2D2E291E283B}" srcId="{910E21E4-B0D6-401F-979E-B140EA7BD34A}" destId="{87F14786-33FA-4188-B28A-84C843E3DE8C}" srcOrd="0" destOrd="0" parTransId="{5A481BC7-046B-49AE-B4FF-35A5BE696F51}" sibTransId="{D2802693-AEF7-4D7E-B4DC-DC0DF3283D20}"/>
    <dgm:cxn modelId="{E6B5FC4D-D54F-417C-B144-1DA6B85F1F3F}" type="presParOf" srcId="{48D0DADB-D806-4A5B-960C-E47FB5E5A6CA}" destId="{2C1A370A-FD8E-47DF-8384-BEFE31FD8446}" srcOrd="0" destOrd="0" presId="urn:microsoft.com/office/officeart/2005/8/layout/radial1"/>
    <dgm:cxn modelId="{8C2DE175-816E-4902-B12A-14A5A4D0DD2F}" type="presParOf" srcId="{48D0DADB-D806-4A5B-960C-E47FB5E5A6CA}" destId="{300EB9EC-59BC-4EB9-856E-8A35FC46DB44}" srcOrd="1" destOrd="0" presId="urn:microsoft.com/office/officeart/2005/8/layout/radial1"/>
    <dgm:cxn modelId="{D0C6A6CC-A803-4CB1-8D4A-0C3CA986C01D}" type="presParOf" srcId="{300EB9EC-59BC-4EB9-856E-8A35FC46DB44}" destId="{D13FE9F7-3AF4-4C47-BFA3-9CDAA16C801B}" srcOrd="0" destOrd="0" presId="urn:microsoft.com/office/officeart/2005/8/layout/radial1"/>
    <dgm:cxn modelId="{43B51E1D-1680-4A40-A731-C2F25FAD8BA8}" type="presParOf" srcId="{48D0DADB-D806-4A5B-960C-E47FB5E5A6CA}" destId="{E2B7F3FF-763D-4F0C-ACEC-7791BDE4AECC}" srcOrd="2" destOrd="0" presId="urn:microsoft.com/office/officeart/2005/8/layout/radial1"/>
    <dgm:cxn modelId="{E8958E02-07AF-42AC-A237-D3342785BE0E}" type="presParOf" srcId="{48D0DADB-D806-4A5B-960C-E47FB5E5A6CA}" destId="{F5D328DF-0A55-44F3-9157-36D96DDE82CB}" srcOrd="3" destOrd="0" presId="urn:microsoft.com/office/officeart/2005/8/layout/radial1"/>
    <dgm:cxn modelId="{9301AC93-96BF-4950-8541-DB13F1584B9A}" type="presParOf" srcId="{F5D328DF-0A55-44F3-9157-36D96DDE82CB}" destId="{2B5D685E-A958-4D07-99A6-B092B53BF7B5}" srcOrd="0" destOrd="0" presId="urn:microsoft.com/office/officeart/2005/8/layout/radial1"/>
    <dgm:cxn modelId="{23676F84-9AE5-4388-8F61-938DF55BB8F8}" type="presParOf" srcId="{48D0DADB-D806-4A5B-960C-E47FB5E5A6CA}" destId="{1AB26B40-D486-486C-82C8-373DEDF3EB44}" srcOrd="4" destOrd="0" presId="urn:microsoft.com/office/officeart/2005/8/layout/radial1"/>
    <dgm:cxn modelId="{3123E541-2DDB-490F-A8FD-967446610941}" type="presParOf" srcId="{48D0DADB-D806-4A5B-960C-E47FB5E5A6CA}" destId="{5F7F7903-35D0-4C87-AD7B-2DF1E469D5AF}" srcOrd="5" destOrd="0" presId="urn:microsoft.com/office/officeart/2005/8/layout/radial1"/>
    <dgm:cxn modelId="{2B99C093-C9B4-4946-8474-D7EB8EB3DC8F}" type="presParOf" srcId="{5F7F7903-35D0-4C87-AD7B-2DF1E469D5AF}" destId="{7174A74D-55A8-4384-9CC8-2AC95C520B1F}" srcOrd="0" destOrd="0" presId="urn:microsoft.com/office/officeart/2005/8/layout/radial1"/>
    <dgm:cxn modelId="{3EDC635D-C60B-4017-85F6-78CA95EF166D}" type="presParOf" srcId="{48D0DADB-D806-4A5B-960C-E47FB5E5A6CA}" destId="{7F7A1E3A-237D-47DC-BE1C-8C2DBFA3955A}" srcOrd="6" destOrd="0" presId="urn:microsoft.com/office/officeart/2005/8/layout/radial1"/>
    <dgm:cxn modelId="{469A364E-BDD9-4FEA-938A-3D6D37E5EFE6}" type="presParOf" srcId="{48D0DADB-D806-4A5B-960C-E47FB5E5A6CA}" destId="{9E1674B2-5C1E-40ED-8BE2-09CF822839BD}" srcOrd="7" destOrd="0" presId="urn:microsoft.com/office/officeart/2005/8/layout/radial1"/>
    <dgm:cxn modelId="{002AC716-B02C-446B-BA22-F720C894264A}" type="presParOf" srcId="{9E1674B2-5C1E-40ED-8BE2-09CF822839BD}" destId="{68B89676-A5D6-408A-91D3-FCF1C1C6F777}" srcOrd="0" destOrd="0" presId="urn:microsoft.com/office/officeart/2005/8/layout/radial1"/>
    <dgm:cxn modelId="{8570C98D-1E53-4B4C-92E5-817A182F0257}" type="presParOf" srcId="{48D0DADB-D806-4A5B-960C-E47FB5E5A6CA}" destId="{843BC548-E005-490B-B959-09A466382133}" srcOrd="8" destOrd="0" presId="urn:microsoft.com/office/officeart/2005/8/layout/radial1"/>
    <dgm:cxn modelId="{3C8559FE-8692-470E-B22E-BED83D8E173B}" type="presParOf" srcId="{48D0DADB-D806-4A5B-960C-E47FB5E5A6CA}" destId="{F7311E93-3860-403C-A75D-8A42C94725F4}" srcOrd="9" destOrd="0" presId="urn:microsoft.com/office/officeart/2005/8/layout/radial1"/>
    <dgm:cxn modelId="{A74B0783-BC7C-4AE7-B974-363FB0A217FE}" type="presParOf" srcId="{F7311E93-3860-403C-A75D-8A42C94725F4}" destId="{E004C136-AC55-4DE4-9FDB-8DAEA887E7A4}" srcOrd="0" destOrd="0" presId="urn:microsoft.com/office/officeart/2005/8/layout/radial1"/>
    <dgm:cxn modelId="{53B393BE-2C85-4BAE-B3A2-8D1A01F878DC}" type="presParOf" srcId="{48D0DADB-D806-4A5B-960C-E47FB5E5A6CA}" destId="{51539172-A747-41BF-9E1B-D490D20CCC85}" srcOrd="10" destOrd="0" presId="urn:microsoft.com/office/officeart/2005/8/layout/radial1"/>
    <dgm:cxn modelId="{43E6979B-30F8-4BD9-BEDC-16333C5D4081}" type="presParOf" srcId="{48D0DADB-D806-4A5B-960C-E47FB5E5A6CA}" destId="{15D50306-E697-41D9-9E5B-99EB7E4A01FF}" srcOrd="11" destOrd="0" presId="urn:microsoft.com/office/officeart/2005/8/layout/radial1"/>
    <dgm:cxn modelId="{D6F9CF7A-372E-4822-9E2D-70F9DDEB5E77}" type="presParOf" srcId="{15D50306-E697-41D9-9E5B-99EB7E4A01FF}" destId="{6F04A6AC-296B-4307-A7A1-61B664C2F82D}" srcOrd="0" destOrd="0" presId="urn:microsoft.com/office/officeart/2005/8/layout/radial1"/>
    <dgm:cxn modelId="{FAC4714C-9AF5-4BF3-A6FE-32242720FCBD}" type="presParOf" srcId="{48D0DADB-D806-4A5B-960C-E47FB5E5A6CA}" destId="{5058FEC0-C7D4-4735-BA90-EFC6DBB9A46D}" srcOrd="12" destOrd="0" presId="urn:microsoft.com/office/officeart/2005/8/layout/radial1"/>
    <dgm:cxn modelId="{001DB5AC-BD9A-4BEE-B1AF-A06DD0652494}" type="presParOf" srcId="{48D0DADB-D806-4A5B-960C-E47FB5E5A6CA}" destId="{320C4EAD-F3FB-4DAE-A2D3-FCC419863206}" srcOrd="13" destOrd="0" presId="urn:microsoft.com/office/officeart/2005/8/layout/radial1"/>
    <dgm:cxn modelId="{75B89A79-9242-4E70-A8F8-A914F5294159}" type="presParOf" srcId="{320C4EAD-F3FB-4DAE-A2D3-FCC419863206}" destId="{C648BCE5-B640-47C8-A3E0-5DFF40BD0FDD}" srcOrd="0" destOrd="0" presId="urn:microsoft.com/office/officeart/2005/8/layout/radial1"/>
    <dgm:cxn modelId="{90BD0DE4-9CBC-4D87-B62F-62127BAA7633}" type="presParOf" srcId="{48D0DADB-D806-4A5B-960C-E47FB5E5A6CA}" destId="{E043820B-27C9-4494-8A04-F36F6D522219}" srcOrd="14" destOrd="0" presId="urn:microsoft.com/office/officeart/2005/8/layout/radial1"/>
    <dgm:cxn modelId="{D39393BE-8CE1-4A40-82F2-F61BF069DC2C}" type="presParOf" srcId="{48D0DADB-D806-4A5B-960C-E47FB5E5A6CA}" destId="{D00D4FA9-16EF-43B6-9159-AF5B53232713}" srcOrd="15" destOrd="0" presId="urn:microsoft.com/office/officeart/2005/8/layout/radial1"/>
    <dgm:cxn modelId="{FD4049B7-9098-4D95-A1FC-A2BC377CE2E0}" type="presParOf" srcId="{D00D4FA9-16EF-43B6-9159-AF5B53232713}" destId="{9BC24A22-8D0C-4F74-9D0A-CF1D5017069C}" srcOrd="0" destOrd="0" presId="urn:microsoft.com/office/officeart/2005/8/layout/radial1"/>
    <dgm:cxn modelId="{B44D3968-0DE6-4247-98B1-81B0B982C096}" type="presParOf" srcId="{48D0DADB-D806-4A5B-960C-E47FB5E5A6CA}" destId="{52CA6969-4FE9-4FF3-975C-1F3C9814AD8C}" srcOrd="16" destOrd="0" presId="urn:microsoft.com/office/officeart/2005/8/layout/radial1"/>
    <dgm:cxn modelId="{5084F9EE-963D-4DB1-AEAC-5D94DDD417F4}" type="presParOf" srcId="{48D0DADB-D806-4A5B-960C-E47FB5E5A6CA}" destId="{D9618356-DF71-4AB8-BAEE-4110EDF3E87D}" srcOrd="17" destOrd="0" presId="urn:microsoft.com/office/officeart/2005/8/layout/radial1"/>
    <dgm:cxn modelId="{B7493CEC-C01C-4B5D-AF00-9323C3B740B7}" type="presParOf" srcId="{D9618356-DF71-4AB8-BAEE-4110EDF3E87D}" destId="{948C8EF6-AF7D-4483-8C3B-BD8DB7571293}" srcOrd="0" destOrd="0" presId="urn:microsoft.com/office/officeart/2005/8/layout/radial1"/>
    <dgm:cxn modelId="{3A1F16AA-8D98-405B-967A-FF5EA8BD6DB7}" type="presParOf" srcId="{48D0DADB-D806-4A5B-960C-E47FB5E5A6CA}" destId="{5D761667-943F-44C6-B5AD-5518D4478138}" srcOrd="1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1A370A-FD8E-47DF-8384-BEFE31FD8446}">
      <dsp:nvSpPr>
        <dsp:cNvPr id="0" name=""/>
        <dsp:cNvSpPr/>
      </dsp:nvSpPr>
      <dsp:spPr>
        <a:xfrm>
          <a:off x="4632084" y="1693585"/>
          <a:ext cx="1910194" cy="2157010"/>
        </a:xfrm>
        <a:prstGeom prst="ellipse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1800" b="1" kern="1200"/>
            <a:t>Mecanismo Interino de Coordinación del PAE</a:t>
          </a:r>
        </a:p>
      </dsp:txBody>
      <dsp:txXfrm>
        <a:off x="4911825" y="2009472"/>
        <a:ext cx="1350712" cy="1525236"/>
      </dsp:txXfrm>
    </dsp:sp>
    <dsp:sp modelId="{300EB9EC-59BC-4EB9-856E-8A35FC46DB44}">
      <dsp:nvSpPr>
        <dsp:cNvPr id="0" name=""/>
        <dsp:cNvSpPr/>
      </dsp:nvSpPr>
      <dsp:spPr>
        <a:xfrm rot="15431065">
          <a:off x="4905373" y="1361923"/>
          <a:ext cx="727090" cy="22171"/>
        </a:xfrm>
        <a:custGeom>
          <a:avLst/>
          <a:gdLst/>
          <a:ahLst/>
          <a:cxnLst/>
          <a:rect l="0" t="0" r="0" b="0"/>
          <a:pathLst>
            <a:path>
              <a:moveTo>
                <a:pt x="0" y="11085"/>
              </a:moveTo>
              <a:lnTo>
                <a:pt x="727090" y="1108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5250741" y="1354832"/>
        <a:ext cx="36354" cy="36354"/>
      </dsp:txXfrm>
    </dsp:sp>
    <dsp:sp modelId="{E2B7F3FF-763D-4F0C-ACEC-7791BDE4AECC}">
      <dsp:nvSpPr>
        <dsp:cNvPr id="0" name=""/>
        <dsp:cNvSpPr/>
      </dsp:nvSpPr>
      <dsp:spPr>
        <a:xfrm>
          <a:off x="4558210" y="0"/>
          <a:ext cx="1031366" cy="10313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1300" b="1" kern="1200"/>
            <a:t>PNUMA-CEP</a:t>
          </a:r>
        </a:p>
      </dsp:txBody>
      <dsp:txXfrm>
        <a:off x="4709250" y="151040"/>
        <a:ext cx="729286" cy="729286"/>
      </dsp:txXfrm>
    </dsp:sp>
    <dsp:sp modelId="{F5D328DF-0A55-44F3-9157-36D96DDE82CB}">
      <dsp:nvSpPr>
        <dsp:cNvPr id="0" name=""/>
        <dsp:cNvSpPr/>
      </dsp:nvSpPr>
      <dsp:spPr>
        <a:xfrm rot="18006977">
          <a:off x="5848965" y="1404739"/>
          <a:ext cx="1049864" cy="22171"/>
        </a:xfrm>
        <a:custGeom>
          <a:avLst/>
          <a:gdLst/>
          <a:ahLst/>
          <a:cxnLst/>
          <a:rect l="0" t="0" r="0" b="0"/>
          <a:pathLst>
            <a:path>
              <a:moveTo>
                <a:pt x="0" y="11085"/>
              </a:moveTo>
              <a:lnTo>
                <a:pt x="1049864" y="1108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347650" y="1389578"/>
        <a:ext cx="52493" cy="52493"/>
      </dsp:txXfrm>
    </dsp:sp>
    <dsp:sp modelId="{1AB26B40-D486-486C-82C8-373DEDF3EB44}">
      <dsp:nvSpPr>
        <dsp:cNvPr id="0" name=""/>
        <dsp:cNvSpPr/>
      </dsp:nvSpPr>
      <dsp:spPr>
        <a:xfrm>
          <a:off x="6380349" y="0"/>
          <a:ext cx="1031366" cy="10313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1300" b="1" kern="1200" dirty="0"/>
            <a:t>Comisión de la OECO</a:t>
          </a:r>
        </a:p>
      </dsp:txBody>
      <dsp:txXfrm>
        <a:off x="6531389" y="151040"/>
        <a:ext cx="729286" cy="729286"/>
      </dsp:txXfrm>
    </dsp:sp>
    <dsp:sp modelId="{5F7F7903-35D0-4C87-AD7B-2DF1E469D5AF}">
      <dsp:nvSpPr>
        <dsp:cNvPr id="0" name=""/>
        <dsp:cNvSpPr/>
      </dsp:nvSpPr>
      <dsp:spPr>
        <a:xfrm rot="4565">
          <a:off x="6542278" y="2762804"/>
          <a:ext cx="799495" cy="22171"/>
        </a:xfrm>
        <a:custGeom>
          <a:avLst/>
          <a:gdLst/>
          <a:ahLst/>
          <a:cxnLst/>
          <a:rect l="0" t="0" r="0" b="0"/>
          <a:pathLst>
            <a:path>
              <a:moveTo>
                <a:pt x="0" y="11085"/>
              </a:moveTo>
              <a:lnTo>
                <a:pt x="799495" y="1108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922038" y="2753902"/>
        <a:ext cx="39974" cy="39974"/>
      </dsp:txXfrm>
    </dsp:sp>
    <dsp:sp modelId="{7F7A1E3A-237D-47DC-BE1C-8C2DBFA3955A}">
      <dsp:nvSpPr>
        <dsp:cNvPr id="0" name=""/>
        <dsp:cNvSpPr/>
      </dsp:nvSpPr>
      <dsp:spPr>
        <a:xfrm>
          <a:off x="7341773" y="2259422"/>
          <a:ext cx="1031366" cy="10313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1300" b="1" kern="1200"/>
            <a:t>CCAD</a:t>
          </a:r>
        </a:p>
      </dsp:txBody>
      <dsp:txXfrm>
        <a:off x="7492813" y="2410462"/>
        <a:ext cx="729286" cy="729286"/>
      </dsp:txXfrm>
    </dsp:sp>
    <dsp:sp modelId="{9E1674B2-5C1E-40ED-8BE2-09CF822839BD}">
      <dsp:nvSpPr>
        <dsp:cNvPr id="0" name=""/>
        <dsp:cNvSpPr/>
      </dsp:nvSpPr>
      <dsp:spPr>
        <a:xfrm rot="9540564">
          <a:off x="3077340" y="3405401"/>
          <a:ext cx="1660619" cy="22171"/>
        </a:xfrm>
        <a:custGeom>
          <a:avLst/>
          <a:gdLst/>
          <a:ahLst/>
          <a:cxnLst/>
          <a:rect l="0" t="0" r="0" b="0"/>
          <a:pathLst>
            <a:path>
              <a:moveTo>
                <a:pt x="0" y="11085"/>
              </a:moveTo>
              <a:lnTo>
                <a:pt x="1660619" y="1108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866134" y="3374971"/>
        <a:ext cx="83030" cy="83030"/>
      </dsp:txXfrm>
    </dsp:sp>
    <dsp:sp modelId="{843BC548-E005-490B-B959-09A466382133}">
      <dsp:nvSpPr>
        <dsp:cNvPr id="0" name=""/>
        <dsp:cNvSpPr/>
      </dsp:nvSpPr>
      <dsp:spPr>
        <a:xfrm>
          <a:off x="1602430" y="3186980"/>
          <a:ext cx="1580022" cy="1621710"/>
        </a:xfrm>
        <a:prstGeom prst="ellipse">
          <a:avLst/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1200" b="1" kern="1200"/>
            <a:t>Mecanismo Interino de Coordinación para la Pesca Sostenible </a:t>
          </a:r>
        </a:p>
      </dsp:txBody>
      <dsp:txXfrm>
        <a:off x="1833819" y="3424474"/>
        <a:ext cx="1117244" cy="1146722"/>
      </dsp:txXfrm>
    </dsp:sp>
    <dsp:sp modelId="{F7311E93-3860-403C-A75D-8A42C94725F4}">
      <dsp:nvSpPr>
        <dsp:cNvPr id="0" name=""/>
        <dsp:cNvSpPr/>
      </dsp:nvSpPr>
      <dsp:spPr>
        <a:xfrm rot="11356849">
          <a:off x="2673897" y="2446798"/>
          <a:ext cx="1980999" cy="22171"/>
        </a:xfrm>
        <a:custGeom>
          <a:avLst/>
          <a:gdLst/>
          <a:ahLst/>
          <a:cxnLst/>
          <a:rect l="0" t="0" r="0" b="0"/>
          <a:pathLst>
            <a:path>
              <a:moveTo>
                <a:pt x="0" y="11085"/>
              </a:moveTo>
              <a:lnTo>
                <a:pt x="1980999" y="11085"/>
              </a:lnTo>
            </a:path>
          </a:pathLst>
        </a:custGeom>
        <a:noFill/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0">
          <a:schemeClr val="accent5"/>
        </a:fillRef>
        <a:effectRef idx="1">
          <a:schemeClr val="accent5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 rot="10800000">
        <a:off x="3614872" y="2408359"/>
        <a:ext cx="99049" cy="99049"/>
      </dsp:txXfrm>
    </dsp:sp>
    <dsp:sp modelId="{51539172-A747-41BF-9E1B-D490D20CCC85}">
      <dsp:nvSpPr>
        <dsp:cNvPr id="0" name=""/>
        <dsp:cNvSpPr/>
      </dsp:nvSpPr>
      <dsp:spPr>
        <a:xfrm>
          <a:off x="1662247" y="1699293"/>
          <a:ext cx="1031366" cy="10313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1300" b="1" kern="1200"/>
            <a:t>CRFM</a:t>
          </a:r>
        </a:p>
      </dsp:txBody>
      <dsp:txXfrm>
        <a:off x="1813287" y="1850333"/>
        <a:ext cx="729286" cy="729286"/>
      </dsp:txXfrm>
    </dsp:sp>
    <dsp:sp modelId="{15D50306-E697-41D9-9E5B-99EB7E4A01FF}">
      <dsp:nvSpPr>
        <dsp:cNvPr id="0" name=""/>
        <dsp:cNvSpPr/>
      </dsp:nvSpPr>
      <dsp:spPr>
        <a:xfrm rot="8357924">
          <a:off x="4373021" y="3583081"/>
          <a:ext cx="516903" cy="22171"/>
        </a:xfrm>
        <a:custGeom>
          <a:avLst/>
          <a:gdLst/>
          <a:ahLst/>
          <a:cxnLst/>
          <a:rect l="0" t="0" r="0" b="0"/>
          <a:pathLst>
            <a:path>
              <a:moveTo>
                <a:pt x="0" y="11085"/>
              </a:moveTo>
              <a:lnTo>
                <a:pt x="516903" y="1108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4618550" y="3581244"/>
        <a:ext cx="25845" cy="25845"/>
      </dsp:txXfrm>
    </dsp:sp>
    <dsp:sp modelId="{5058FEC0-C7D4-4735-BA90-EFC6DBB9A46D}">
      <dsp:nvSpPr>
        <dsp:cNvPr id="0" name=""/>
        <dsp:cNvSpPr/>
      </dsp:nvSpPr>
      <dsp:spPr>
        <a:xfrm>
          <a:off x="3528902" y="3583309"/>
          <a:ext cx="1031366" cy="10313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1300" b="1" kern="1200"/>
            <a:t>OSPESCA</a:t>
          </a:r>
        </a:p>
      </dsp:txBody>
      <dsp:txXfrm>
        <a:off x="3679942" y="3734349"/>
        <a:ext cx="729286" cy="729286"/>
      </dsp:txXfrm>
    </dsp:sp>
    <dsp:sp modelId="{320C4EAD-F3FB-4DAE-A2D3-FCC419863206}">
      <dsp:nvSpPr>
        <dsp:cNvPr id="0" name=""/>
        <dsp:cNvSpPr/>
      </dsp:nvSpPr>
      <dsp:spPr>
        <a:xfrm rot="10958157">
          <a:off x="4063455" y="2703970"/>
          <a:ext cx="569723" cy="22171"/>
        </a:xfrm>
        <a:custGeom>
          <a:avLst/>
          <a:gdLst/>
          <a:ahLst/>
          <a:cxnLst/>
          <a:rect l="0" t="0" r="0" b="0"/>
          <a:pathLst>
            <a:path>
              <a:moveTo>
                <a:pt x="0" y="11085"/>
              </a:moveTo>
              <a:lnTo>
                <a:pt x="569723" y="1108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4334074" y="2700812"/>
        <a:ext cx="28486" cy="28486"/>
      </dsp:txXfrm>
    </dsp:sp>
    <dsp:sp modelId="{E043820B-27C9-4494-8A04-F36F6D522219}">
      <dsp:nvSpPr>
        <dsp:cNvPr id="0" name=""/>
        <dsp:cNvSpPr/>
      </dsp:nvSpPr>
      <dsp:spPr>
        <a:xfrm>
          <a:off x="2741685" y="2155865"/>
          <a:ext cx="1323222" cy="10313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556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1250" b="1" kern="1200" dirty="0"/>
            <a:t>FAO-COPACO</a:t>
          </a:r>
        </a:p>
      </dsp:txBody>
      <dsp:txXfrm>
        <a:off x="2935466" y="2306905"/>
        <a:ext cx="935660" cy="729286"/>
      </dsp:txXfrm>
    </dsp:sp>
    <dsp:sp modelId="{D00D4FA9-16EF-43B6-9159-AF5B53232713}">
      <dsp:nvSpPr>
        <dsp:cNvPr id="0" name=""/>
        <dsp:cNvSpPr/>
      </dsp:nvSpPr>
      <dsp:spPr>
        <a:xfrm rot="19812265">
          <a:off x="6365067" y="1995263"/>
          <a:ext cx="1118829" cy="22171"/>
        </a:xfrm>
        <a:custGeom>
          <a:avLst/>
          <a:gdLst/>
          <a:ahLst/>
          <a:cxnLst/>
          <a:rect l="0" t="0" r="0" b="0"/>
          <a:pathLst>
            <a:path>
              <a:moveTo>
                <a:pt x="0" y="11085"/>
              </a:moveTo>
              <a:lnTo>
                <a:pt x="1118829" y="1108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896511" y="1978378"/>
        <a:ext cx="55941" cy="55941"/>
      </dsp:txXfrm>
    </dsp:sp>
    <dsp:sp modelId="{52CA6969-4FE9-4FF3-975C-1F3C9814AD8C}">
      <dsp:nvSpPr>
        <dsp:cNvPr id="0" name=""/>
        <dsp:cNvSpPr/>
      </dsp:nvSpPr>
      <dsp:spPr>
        <a:xfrm>
          <a:off x="7341773" y="956441"/>
          <a:ext cx="1031366" cy="10313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1300" b="1" kern="1200"/>
            <a:t>Secretaría de la CARICOM</a:t>
          </a:r>
        </a:p>
      </dsp:txBody>
      <dsp:txXfrm>
        <a:off x="7492813" y="1107481"/>
        <a:ext cx="729286" cy="729286"/>
      </dsp:txXfrm>
    </dsp:sp>
    <dsp:sp modelId="{D9618356-DF71-4AB8-BAEE-4110EDF3E87D}">
      <dsp:nvSpPr>
        <dsp:cNvPr id="0" name=""/>
        <dsp:cNvSpPr/>
      </dsp:nvSpPr>
      <dsp:spPr>
        <a:xfrm rot="1810651">
          <a:off x="6359852" y="3538340"/>
          <a:ext cx="1128261" cy="22171"/>
        </a:xfrm>
        <a:custGeom>
          <a:avLst/>
          <a:gdLst/>
          <a:ahLst/>
          <a:cxnLst/>
          <a:rect l="0" t="0" r="0" b="0"/>
          <a:pathLst>
            <a:path>
              <a:moveTo>
                <a:pt x="0" y="11085"/>
              </a:moveTo>
              <a:lnTo>
                <a:pt x="1128261" y="1108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895776" y="3521219"/>
        <a:ext cx="56413" cy="56413"/>
      </dsp:txXfrm>
    </dsp:sp>
    <dsp:sp modelId="{5D761667-943F-44C6-B5AD-5518D4478138}">
      <dsp:nvSpPr>
        <dsp:cNvPr id="0" name=""/>
        <dsp:cNvSpPr/>
      </dsp:nvSpPr>
      <dsp:spPr>
        <a:xfrm>
          <a:off x="7341768" y="3576544"/>
          <a:ext cx="1031366" cy="10313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1300" b="1" kern="1200"/>
            <a:t>UNESCO-COI</a:t>
          </a:r>
        </a:p>
      </dsp:txBody>
      <dsp:txXfrm>
        <a:off x="7492808" y="3727584"/>
        <a:ext cx="729286" cy="7292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8">
            <a:extLst>
              <a:ext uri="{FF2B5EF4-FFF2-40B4-BE49-F238E27FC236}">
                <a16:creationId xmlns:a16="http://schemas.microsoft.com/office/drawing/2014/main" xmlns="" id="{AC602DEB-9CC8-5D45-85C5-639DF9CC27D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5307" y="1495426"/>
            <a:ext cx="12217307" cy="4885615"/>
          </a:xfrm>
          <a:custGeom>
            <a:avLst/>
            <a:gdLst>
              <a:gd name="connsiteX0" fmla="*/ 0 w 9144000"/>
              <a:gd name="connsiteY0" fmla="*/ 0 h 5522912"/>
              <a:gd name="connsiteX1" fmla="*/ 9144000 w 9144000"/>
              <a:gd name="connsiteY1" fmla="*/ 0 h 5522912"/>
              <a:gd name="connsiteX2" fmla="*/ 9144000 w 9144000"/>
              <a:gd name="connsiteY2" fmla="*/ 5522912 h 5522912"/>
              <a:gd name="connsiteX3" fmla="*/ 0 w 9144000"/>
              <a:gd name="connsiteY3" fmla="*/ 5522912 h 5522912"/>
              <a:gd name="connsiteX4" fmla="*/ 0 w 9144000"/>
              <a:gd name="connsiteY4" fmla="*/ 0 h 5522912"/>
              <a:gd name="connsiteX0" fmla="*/ 0 w 9144000"/>
              <a:gd name="connsiteY0" fmla="*/ 0 h 5522912"/>
              <a:gd name="connsiteX1" fmla="*/ 9144000 w 9144000"/>
              <a:gd name="connsiteY1" fmla="*/ 0 h 5522912"/>
              <a:gd name="connsiteX2" fmla="*/ 9131643 w 9144000"/>
              <a:gd name="connsiteY2" fmla="*/ 4237809 h 5522912"/>
              <a:gd name="connsiteX3" fmla="*/ 0 w 9144000"/>
              <a:gd name="connsiteY3" fmla="*/ 5522912 h 5522912"/>
              <a:gd name="connsiteX4" fmla="*/ 0 w 9144000"/>
              <a:gd name="connsiteY4" fmla="*/ 0 h 5522912"/>
              <a:gd name="connsiteX0" fmla="*/ 0 w 9144000"/>
              <a:gd name="connsiteY0" fmla="*/ 0 h 5522912"/>
              <a:gd name="connsiteX1" fmla="*/ 9144000 w 9144000"/>
              <a:gd name="connsiteY1" fmla="*/ 0 h 5522912"/>
              <a:gd name="connsiteX2" fmla="*/ 9131643 w 9144000"/>
              <a:gd name="connsiteY2" fmla="*/ 4237809 h 5522912"/>
              <a:gd name="connsiteX3" fmla="*/ 0 w 9144000"/>
              <a:gd name="connsiteY3" fmla="*/ 5522912 h 5522912"/>
              <a:gd name="connsiteX4" fmla="*/ 0 w 9144000"/>
              <a:gd name="connsiteY4" fmla="*/ 0 h 5522912"/>
              <a:gd name="connsiteX0" fmla="*/ 0 w 9144000"/>
              <a:gd name="connsiteY0" fmla="*/ 0 h 4843291"/>
              <a:gd name="connsiteX1" fmla="*/ 9144000 w 9144000"/>
              <a:gd name="connsiteY1" fmla="*/ 0 h 4843291"/>
              <a:gd name="connsiteX2" fmla="*/ 9131643 w 9144000"/>
              <a:gd name="connsiteY2" fmla="*/ 4237809 h 4843291"/>
              <a:gd name="connsiteX3" fmla="*/ 37071 w 9144000"/>
              <a:gd name="connsiteY3" fmla="*/ 4843291 h 4843291"/>
              <a:gd name="connsiteX4" fmla="*/ 0 w 9144000"/>
              <a:gd name="connsiteY4" fmla="*/ 0 h 4843291"/>
              <a:gd name="connsiteX0" fmla="*/ 0 w 9144000"/>
              <a:gd name="connsiteY0" fmla="*/ 0 h 4843291"/>
              <a:gd name="connsiteX1" fmla="*/ 9144000 w 9144000"/>
              <a:gd name="connsiteY1" fmla="*/ 0 h 4843291"/>
              <a:gd name="connsiteX2" fmla="*/ 9131643 w 9144000"/>
              <a:gd name="connsiteY2" fmla="*/ 4237809 h 4843291"/>
              <a:gd name="connsiteX3" fmla="*/ 37071 w 9144000"/>
              <a:gd name="connsiteY3" fmla="*/ 4843291 h 4843291"/>
              <a:gd name="connsiteX4" fmla="*/ 0 w 9144000"/>
              <a:gd name="connsiteY4" fmla="*/ 0 h 4843291"/>
              <a:gd name="connsiteX0" fmla="*/ 0 w 9144000"/>
              <a:gd name="connsiteY0" fmla="*/ 0 h 4843291"/>
              <a:gd name="connsiteX1" fmla="*/ 9144000 w 9144000"/>
              <a:gd name="connsiteY1" fmla="*/ 0 h 4843291"/>
              <a:gd name="connsiteX2" fmla="*/ 9131643 w 9144000"/>
              <a:gd name="connsiteY2" fmla="*/ 4237809 h 4843291"/>
              <a:gd name="connsiteX3" fmla="*/ 37071 w 9144000"/>
              <a:gd name="connsiteY3" fmla="*/ 4843291 h 4843291"/>
              <a:gd name="connsiteX4" fmla="*/ 0 w 9144000"/>
              <a:gd name="connsiteY4" fmla="*/ 0 h 4843291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237809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237809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571441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571441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37334 w 9181334"/>
              <a:gd name="connsiteY0" fmla="*/ 0 h 4707366"/>
              <a:gd name="connsiteX1" fmla="*/ 9181334 w 9181334"/>
              <a:gd name="connsiteY1" fmla="*/ 0 h 4707366"/>
              <a:gd name="connsiteX2" fmla="*/ 9168977 w 9181334"/>
              <a:gd name="connsiteY2" fmla="*/ 4571441 h 4707366"/>
              <a:gd name="connsiteX3" fmla="*/ 265 w 9181334"/>
              <a:gd name="connsiteY3" fmla="*/ 4707366 h 4707366"/>
              <a:gd name="connsiteX4" fmla="*/ 37334 w 9181334"/>
              <a:gd name="connsiteY4" fmla="*/ 0 h 4707366"/>
              <a:gd name="connsiteX0" fmla="*/ 0 w 9193427"/>
              <a:gd name="connsiteY0" fmla="*/ 0 h 4707366"/>
              <a:gd name="connsiteX1" fmla="*/ 9193427 w 9193427"/>
              <a:gd name="connsiteY1" fmla="*/ 0 h 4707366"/>
              <a:gd name="connsiteX2" fmla="*/ 9181070 w 9193427"/>
              <a:gd name="connsiteY2" fmla="*/ 4571441 h 4707366"/>
              <a:gd name="connsiteX3" fmla="*/ 12358 w 9193427"/>
              <a:gd name="connsiteY3" fmla="*/ 4707366 h 4707366"/>
              <a:gd name="connsiteX4" fmla="*/ 0 w 9193427"/>
              <a:gd name="connsiteY4" fmla="*/ 0 h 4707366"/>
              <a:gd name="connsiteX0" fmla="*/ 0 w 9193427"/>
              <a:gd name="connsiteY0" fmla="*/ 0 h 4884333"/>
              <a:gd name="connsiteX1" fmla="*/ 9193427 w 9193427"/>
              <a:gd name="connsiteY1" fmla="*/ 0 h 4884333"/>
              <a:gd name="connsiteX2" fmla="*/ 9181070 w 9193427"/>
              <a:gd name="connsiteY2" fmla="*/ 4571441 h 4884333"/>
              <a:gd name="connsiteX3" fmla="*/ 12358 w 9193427"/>
              <a:gd name="connsiteY3" fmla="*/ 4707366 h 4884333"/>
              <a:gd name="connsiteX4" fmla="*/ 0 w 9193427"/>
              <a:gd name="connsiteY4" fmla="*/ 0 h 4884333"/>
              <a:gd name="connsiteX0" fmla="*/ 0 w 9193427"/>
              <a:gd name="connsiteY0" fmla="*/ 0 h 4868795"/>
              <a:gd name="connsiteX1" fmla="*/ 9193427 w 9193427"/>
              <a:gd name="connsiteY1" fmla="*/ 0 h 4868795"/>
              <a:gd name="connsiteX2" fmla="*/ 9181070 w 9193427"/>
              <a:gd name="connsiteY2" fmla="*/ 4571441 h 4868795"/>
              <a:gd name="connsiteX3" fmla="*/ 12358 w 9193427"/>
              <a:gd name="connsiteY3" fmla="*/ 4707366 h 4868795"/>
              <a:gd name="connsiteX4" fmla="*/ 0 w 9193427"/>
              <a:gd name="connsiteY4" fmla="*/ 0 h 4868795"/>
              <a:gd name="connsiteX0" fmla="*/ 0 w 9193427"/>
              <a:gd name="connsiteY0" fmla="*/ 0 h 4907393"/>
              <a:gd name="connsiteX1" fmla="*/ 9193427 w 9193427"/>
              <a:gd name="connsiteY1" fmla="*/ 0 h 4907393"/>
              <a:gd name="connsiteX2" fmla="*/ 9181070 w 9193427"/>
              <a:gd name="connsiteY2" fmla="*/ 4571441 h 4907393"/>
              <a:gd name="connsiteX3" fmla="*/ 12358 w 9193427"/>
              <a:gd name="connsiteY3" fmla="*/ 4707366 h 4907393"/>
              <a:gd name="connsiteX4" fmla="*/ 0 w 9193427"/>
              <a:gd name="connsiteY4" fmla="*/ 0 h 4907393"/>
              <a:gd name="connsiteX0" fmla="*/ 1188 w 9194615"/>
              <a:gd name="connsiteY0" fmla="*/ 0 h 4885615"/>
              <a:gd name="connsiteX1" fmla="*/ 9194615 w 9194615"/>
              <a:gd name="connsiteY1" fmla="*/ 0 h 4885615"/>
              <a:gd name="connsiteX2" fmla="*/ 9182258 w 9194615"/>
              <a:gd name="connsiteY2" fmla="*/ 4571441 h 4885615"/>
              <a:gd name="connsiteX3" fmla="*/ 1189 w 9194615"/>
              <a:gd name="connsiteY3" fmla="*/ 4682652 h 4885615"/>
              <a:gd name="connsiteX4" fmla="*/ 1188 w 9194615"/>
              <a:gd name="connsiteY4" fmla="*/ 0 h 4885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4615" h="4885615">
                <a:moveTo>
                  <a:pt x="1188" y="0"/>
                </a:moveTo>
                <a:lnTo>
                  <a:pt x="9194615" y="0"/>
                </a:lnTo>
                <a:lnTo>
                  <a:pt x="9182258" y="4571441"/>
                </a:lnTo>
                <a:cubicBezTo>
                  <a:pt x="4717351" y="4060696"/>
                  <a:pt x="2353092" y="5366394"/>
                  <a:pt x="1189" y="4682652"/>
                </a:cubicBezTo>
                <a:cubicBezTo>
                  <a:pt x="-2930" y="3059984"/>
                  <a:pt x="5307" y="1622668"/>
                  <a:pt x="1188" y="0"/>
                </a:cubicBezTo>
                <a:close/>
              </a:path>
            </a:pathLst>
          </a:custGeom>
        </p:spPr>
        <p:txBody>
          <a:bodyPr/>
          <a:lstStyle>
            <a:lvl1pPr marL="0" indent="0" algn="ctr">
              <a:buNone/>
              <a:defRPr>
                <a:ln>
                  <a:noFill/>
                </a:ln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65551A6-2758-2049-90CE-5DBFAE8B720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048502" y="409827"/>
            <a:ext cx="3154131" cy="404345"/>
          </a:xfrm>
          <a:prstGeom prst="rect">
            <a:avLst/>
          </a:prstGeom>
          <a:solidFill>
            <a:srgbClr val="7F7F7F"/>
          </a:solidFill>
          <a:ln>
            <a:noFill/>
          </a:ln>
          <a:effectLst/>
        </p:spPr>
        <p:txBody>
          <a:bodyPr anchor="ctr"/>
          <a:lstStyle/>
          <a:p>
            <a:pPr algn="ctr" eaLnBrk="1" hangingPunct="1"/>
            <a:endParaRPr lang="en-US" altLang="en-US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xmlns="" id="{A6E3FDDA-83A2-B54B-A98A-61C39373C15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41300" y="2232000"/>
            <a:ext cx="12233300" cy="1479550"/>
          </a:xfrm>
          <a:prstGeom prst="rect">
            <a:avLst/>
          </a:prstGeom>
          <a:solidFill>
            <a:srgbClr val="7F7F7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anchor="ctr" anchorCtr="0"/>
          <a:lstStyle>
            <a:lvl1pPr marL="622300" indent="0" algn="l">
              <a:spcBef>
                <a:spcPts val="0"/>
              </a:spcBef>
              <a:spcAft>
                <a:spcPts val="0"/>
              </a:spcAft>
              <a:buNone/>
              <a:tabLst>
                <a:tab pos="609600" algn="l"/>
              </a:tabLst>
              <a:defRPr sz="2800" b="1" i="0">
                <a:solidFill>
                  <a:schemeClr val="bg1"/>
                </a:solidFill>
                <a:latin typeface="Avenir Heavy" charset="0"/>
                <a:ea typeface="Avenir Heavy" charset="0"/>
                <a:cs typeface="Avenir Heavy" charset="0"/>
              </a:defRPr>
            </a:lvl1pPr>
            <a:lvl2pPr marL="622300" indent="0" algn="l">
              <a:spcBef>
                <a:spcPts val="0"/>
              </a:spcBef>
              <a:spcAft>
                <a:spcPts val="0"/>
              </a:spcAft>
              <a:buNone/>
              <a:tabLst>
                <a:tab pos="609600" algn="l"/>
              </a:tabLst>
              <a:defRPr sz="20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2pPr>
            <a:lvl3pPr marL="622300" indent="0" algn="l">
              <a:spcBef>
                <a:spcPts val="0"/>
              </a:spcBef>
              <a:spcAft>
                <a:spcPts val="0"/>
              </a:spcAft>
              <a:buNone/>
              <a:tabLst>
                <a:tab pos="609600" algn="l"/>
              </a:tabLst>
              <a:defRPr sz="14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3pPr>
            <a:lvl4pPr marL="622300" indent="0" algn="l">
              <a:spcBef>
                <a:spcPts val="0"/>
              </a:spcBef>
              <a:spcAft>
                <a:spcPts val="0"/>
              </a:spcAft>
              <a:buNone/>
              <a:tabLst>
                <a:tab pos="609600" algn="l"/>
              </a:tabLst>
              <a:defRPr sz="14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4pPr>
            <a:lvl5pPr marL="622300" indent="0" algn="l">
              <a:spcBef>
                <a:spcPts val="0"/>
              </a:spcBef>
              <a:spcAft>
                <a:spcPts val="0"/>
              </a:spcAft>
              <a:buNone/>
              <a:tabLst>
                <a:tab pos="609600" algn="l"/>
              </a:tabLst>
              <a:defRPr sz="14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Sub-title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D6C17B4-2058-494D-AF94-8DA3141E35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900" y="960438"/>
            <a:ext cx="7345363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39BCF0DD-D92F-314C-9402-DA51066BBE6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58" y="279400"/>
            <a:ext cx="4227513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2669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8">
            <a:extLst>
              <a:ext uri="{FF2B5EF4-FFF2-40B4-BE49-F238E27FC236}">
                <a16:creationId xmlns:a16="http://schemas.microsoft.com/office/drawing/2014/main" xmlns="" id="{C1F51635-BDEA-024A-9083-2E0437B3768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5307" y="1495426"/>
            <a:ext cx="12220518" cy="4885615"/>
          </a:xfrm>
          <a:custGeom>
            <a:avLst/>
            <a:gdLst>
              <a:gd name="connsiteX0" fmla="*/ 0 w 9144000"/>
              <a:gd name="connsiteY0" fmla="*/ 0 h 5522912"/>
              <a:gd name="connsiteX1" fmla="*/ 9144000 w 9144000"/>
              <a:gd name="connsiteY1" fmla="*/ 0 h 5522912"/>
              <a:gd name="connsiteX2" fmla="*/ 9144000 w 9144000"/>
              <a:gd name="connsiteY2" fmla="*/ 5522912 h 5522912"/>
              <a:gd name="connsiteX3" fmla="*/ 0 w 9144000"/>
              <a:gd name="connsiteY3" fmla="*/ 5522912 h 5522912"/>
              <a:gd name="connsiteX4" fmla="*/ 0 w 9144000"/>
              <a:gd name="connsiteY4" fmla="*/ 0 h 5522912"/>
              <a:gd name="connsiteX0" fmla="*/ 0 w 9144000"/>
              <a:gd name="connsiteY0" fmla="*/ 0 h 5522912"/>
              <a:gd name="connsiteX1" fmla="*/ 9144000 w 9144000"/>
              <a:gd name="connsiteY1" fmla="*/ 0 h 5522912"/>
              <a:gd name="connsiteX2" fmla="*/ 9131643 w 9144000"/>
              <a:gd name="connsiteY2" fmla="*/ 4237809 h 5522912"/>
              <a:gd name="connsiteX3" fmla="*/ 0 w 9144000"/>
              <a:gd name="connsiteY3" fmla="*/ 5522912 h 5522912"/>
              <a:gd name="connsiteX4" fmla="*/ 0 w 9144000"/>
              <a:gd name="connsiteY4" fmla="*/ 0 h 5522912"/>
              <a:gd name="connsiteX0" fmla="*/ 0 w 9144000"/>
              <a:gd name="connsiteY0" fmla="*/ 0 h 5522912"/>
              <a:gd name="connsiteX1" fmla="*/ 9144000 w 9144000"/>
              <a:gd name="connsiteY1" fmla="*/ 0 h 5522912"/>
              <a:gd name="connsiteX2" fmla="*/ 9131643 w 9144000"/>
              <a:gd name="connsiteY2" fmla="*/ 4237809 h 5522912"/>
              <a:gd name="connsiteX3" fmla="*/ 0 w 9144000"/>
              <a:gd name="connsiteY3" fmla="*/ 5522912 h 5522912"/>
              <a:gd name="connsiteX4" fmla="*/ 0 w 9144000"/>
              <a:gd name="connsiteY4" fmla="*/ 0 h 5522912"/>
              <a:gd name="connsiteX0" fmla="*/ 0 w 9144000"/>
              <a:gd name="connsiteY0" fmla="*/ 0 h 4843291"/>
              <a:gd name="connsiteX1" fmla="*/ 9144000 w 9144000"/>
              <a:gd name="connsiteY1" fmla="*/ 0 h 4843291"/>
              <a:gd name="connsiteX2" fmla="*/ 9131643 w 9144000"/>
              <a:gd name="connsiteY2" fmla="*/ 4237809 h 4843291"/>
              <a:gd name="connsiteX3" fmla="*/ 37071 w 9144000"/>
              <a:gd name="connsiteY3" fmla="*/ 4843291 h 4843291"/>
              <a:gd name="connsiteX4" fmla="*/ 0 w 9144000"/>
              <a:gd name="connsiteY4" fmla="*/ 0 h 4843291"/>
              <a:gd name="connsiteX0" fmla="*/ 0 w 9144000"/>
              <a:gd name="connsiteY0" fmla="*/ 0 h 4843291"/>
              <a:gd name="connsiteX1" fmla="*/ 9144000 w 9144000"/>
              <a:gd name="connsiteY1" fmla="*/ 0 h 4843291"/>
              <a:gd name="connsiteX2" fmla="*/ 9131643 w 9144000"/>
              <a:gd name="connsiteY2" fmla="*/ 4237809 h 4843291"/>
              <a:gd name="connsiteX3" fmla="*/ 37071 w 9144000"/>
              <a:gd name="connsiteY3" fmla="*/ 4843291 h 4843291"/>
              <a:gd name="connsiteX4" fmla="*/ 0 w 9144000"/>
              <a:gd name="connsiteY4" fmla="*/ 0 h 4843291"/>
              <a:gd name="connsiteX0" fmla="*/ 0 w 9144000"/>
              <a:gd name="connsiteY0" fmla="*/ 0 h 4843291"/>
              <a:gd name="connsiteX1" fmla="*/ 9144000 w 9144000"/>
              <a:gd name="connsiteY1" fmla="*/ 0 h 4843291"/>
              <a:gd name="connsiteX2" fmla="*/ 9131643 w 9144000"/>
              <a:gd name="connsiteY2" fmla="*/ 4237809 h 4843291"/>
              <a:gd name="connsiteX3" fmla="*/ 37071 w 9144000"/>
              <a:gd name="connsiteY3" fmla="*/ 4843291 h 4843291"/>
              <a:gd name="connsiteX4" fmla="*/ 0 w 9144000"/>
              <a:gd name="connsiteY4" fmla="*/ 0 h 4843291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237809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237809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571441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571441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37334 w 9181334"/>
              <a:gd name="connsiteY0" fmla="*/ 0 h 4707366"/>
              <a:gd name="connsiteX1" fmla="*/ 9181334 w 9181334"/>
              <a:gd name="connsiteY1" fmla="*/ 0 h 4707366"/>
              <a:gd name="connsiteX2" fmla="*/ 9168977 w 9181334"/>
              <a:gd name="connsiteY2" fmla="*/ 4571441 h 4707366"/>
              <a:gd name="connsiteX3" fmla="*/ 265 w 9181334"/>
              <a:gd name="connsiteY3" fmla="*/ 4707366 h 4707366"/>
              <a:gd name="connsiteX4" fmla="*/ 37334 w 9181334"/>
              <a:gd name="connsiteY4" fmla="*/ 0 h 4707366"/>
              <a:gd name="connsiteX0" fmla="*/ 0 w 9193427"/>
              <a:gd name="connsiteY0" fmla="*/ 0 h 4707366"/>
              <a:gd name="connsiteX1" fmla="*/ 9193427 w 9193427"/>
              <a:gd name="connsiteY1" fmla="*/ 0 h 4707366"/>
              <a:gd name="connsiteX2" fmla="*/ 9181070 w 9193427"/>
              <a:gd name="connsiteY2" fmla="*/ 4571441 h 4707366"/>
              <a:gd name="connsiteX3" fmla="*/ 12358 w 9193427"/>
              <a:gd name="connsiteY3" fmla="*/ 4707366 h 4707366"/>
              <a:gd name="connsiteX4" fmla="*/ 0 w 9193427"/>
              <a:gd name="connsiteY4" fmla="*/ 0 h 4707366"/>
              <a:gd name="connsiteX0" fmla="*/ 0 w 9193427"/>
              <a:gd name="connsiteY0" fmla="*/ 0 h 4884333"/>
              <a:gd name="connsiteX1" fmla="*/ 9193427 w 9193427"/>
              <a:gd name="connsiteY1" fmla="*/ 0 h 4884333"/>
              <a:gd name="connsiteX2" fmla="*/ 9181070 w 9193427"/>
              <a:gd name="connsiteY2" fmla="*/ 4571441 h 4884333"/>
              <a:gd name="connsiteX3" fmla="*/ 12358 w 9193427"/>
              <a:gd name="connsiteY3" fmla="*/ 4707366 h 4884333"/>
              <a:gd name="connsiteX4" fmla="*/ 0 w 9193427"/>
              <a:gd name="connsiteY4" fmla="*/ 0 h 4884333"/>
              <a:gd name="connsiteX0" fmla="*/ 0 w 9193427"/>
              <a:gd name="connsiteY0" fmla="*/ 0 h 4868795"/>
              <a:gd name="connsiteX1" fmla="*/ 9193427 w 9193427"/>
              <a:gd name="connsiteY1" fmla="*/ 0 h 4868795"/>
              <a:gd name="connsiteX2" fmla="*/ 9181070 w 9193427"/>
              <a:gd name="connsiteY2" fmla="*/ 4571441 h 4868795"/>
              <a:gd name="connsiteX3" fmla="*/ 12358 w 9193427"/>
              <a:gd name="connsiteY3" fmla="*/ 4707366 h 4868795"/>
              <a:gd name="connsiteX4" fmla="*/ 0 w 9193427"/>
              <a:gd name="connsiteY4" fmla="*/ 0 h 4868795"/>
              <a:gd name="connsiteX0" fmla="*/ 0 w 9193427"/>
              <a:gd name="connsiteY0" fmla="*/ 0 h 4907393"/>
              <a:gd name="connsiteX1" fmla="*/ 9193427 w 9193427"/>
              <a:gd name="connsiteY1" fmla="*/ 0 h 4907393"/>
              <a:gd name="connsiteX2" fmla="*/ 9181070 w 9193427"/>
              <a:gd name="connsiteY2" fmla="*/ 4571441 h 4907393"/>
              <a:gd name="connsiteX3" fmla="*/ 12358 w 9193427"/>
              <a:gd name="connsiteY3" fmla="*/ 4707366 h 4907393"/>
              <a:gd name="connsiteX4" fmla="*/ 0 w 9193427"/>
              <a:gd name="connsiteY4" fmla="*/ 0 h 4907393"/>
              <a:gd name="connsiteX0" fmla="*/ 1188 w 9194615"/>
              <a:gd name="connsiteY0" fmla="*/ 0 h 4885615"/>
              <a:gd name="connsiteX1" fmla="*/ 9194615 w 9194615"/>
              <a:gd name="connsiteY1" fmla="*/ 0 h 4885615"/>
              <a:gd name="connsiteX2" fmla="*/ 9182258 w 9194615"/>
              <a:gd name="connsiteY2" fmla="*/ 4571441 h 4885615"/>
              <a:gd name="connsiteX3" fmla="*/ 1189 w 9194615"/>
              <a:gd name="connsiteY3" fmla="*/ 4682652 h 4885615"/>
              <a:gd name="connsiteX4" fmla="*/ 1188 w 9194615"/>
              <a:gd name="connsiteY4" fmla="*/ 0 h 4885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4615" h="4885615">
                <a:moveTo>
                  <a:pt x="1188" y="0"/>
                </a:moveTo>
                <a:lnTo>
                  <a:pt x="9194615" y="0"/>
                </a:lnTo>
                <a:lnTo>
                  <a:pt x="9182258" y="4571441"/>
                </a:lnTo>
                <a:cubicBezTo>
                  <a:pt x="4717351" y="4060696"/>
                  <a:pt x="2353092" y="5366394"/>
                  <a:pt x="1189" y="4682652"/>
                </a:cubicBezTo>
                <a:cubicBezTo>
                  <a:pt x="-2930" y="3059984"/>
                  <a:pt x="5307" y="1622668"/>
                  <a:pt x="1188" y="0"/>
                </a:cubicBezTo>
                <a:close/>
              </a:path>
            </a:pathLst>
          </a:custGeom>
        </p:spPr>
        <p:txBody>
          <a:bodyPr/>
          <a:lstStyle>
            <a:lvl1pPr marL="0" indent="0" algn="ctr">
              <a:buNone/>
              <a:defRPr>
                <a:ln>
                  <a:noFill/>
                </a:ln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D4D137E3-D553-1245-9977-646C5658D4E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037869" y="409827"/>
            <a:ext cx="3154131" cy="404345"/>
          </a:xfrm>
          <a:prstGeom prst="rect">
            <a:avLst/>
          </a:prstGeom>
          <a:solidFill>
            <a:srgbClr val="7F7F7F"/>
          </a:solidFill>
          <a:ln>
            <a:noFill/>
          </a:ln>
          <a:effectLst/>
        </p:spPr>
        <p:txBody>
          <a:bodyPr anchor="ctr"/>
          <a:lstStyle/>
          <a:p>
            <a:pPr algn="ctr" eaLnBrk="1" hangingPunct="1"/>
            <a:endParaRPr lang="en-US" altLang="en-US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xmlns="" id="{07442B84-D72E-9C4A-8E0A-778CBAB23B8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41300" y="2232000"/>
            <a:ext cx="12233300" cy="1479550"/>
          </a:xfrm>
          <a:prstGeom prst="rect">
            <a:avLst/>
          </a:prstGeom>
          <a:solidFill>
            <a:srgbClr val="7F7F7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anchor="ctr" anchorCtr="0"/>
          <a:lstStyle>
            <a:lvl1pPr marL="622300" indent="0" algn="l">
              <a:spcBef>
                <a:spcPts val="0"/>
              </a:spcBef>
              <a:spcAft>
                <a:spcPts val="0"/>
              </a:spcAft>
              <a:buNone/>
              <a:tabLst>
                <a:tab pos="609600" algn="l"/>
              </a:tabLst>
              <a:defRPr sz="2800" b="1" i="0">
                <a:solidFill>
                  <a:schemeClr val="bg1"/>
                </a:solidFill>
                <a:latin typeface="Avenir Heavy" charset="0"/>
                <a:ea typeface="Avenir Heavy" charset="0"/>
                <a:cs typeface="Avenir Heavy" charset="0"/>
              </a:defRPr>
            </a:lvl1pPr>
            <a:lvl2pPr marL="622300" indent="0" algn="l">
              <a:spcBef>
                <a:spcPts val="0"/>
              </a:spcBef>
              <a:spcAft>
                <a:spcPts val="0"/>
              </a:spcAft>
              <a:buNone/>
              <a:tabLst>
                <a:tab pos="609600" algn="l"/>
              </a:tabLst>
              <a:defRPr sz="20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2pPr>
            <a:lvl3pPr marL="622300" indent="0" algn="l">
              <a:spcBef>
                <a:spcPts val="0"/>
              </a:spcBef>
              <a:spcAft>
                <a:spcPts val="0"/>
              </a:spcAft>
              <a:buNone/>
              <a:tabLst>
                <a:tab pos="609600" algn="l"/>
              </a:tabLst>
              <a:defRPr sz="14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3pPr>
            <a:lvl4pPr marL="622300" indent="0" algn="l">
              <a:spcBef>
                <a:spcPts val="0"/>
              </a:spcBef>
              <a:spcAft>
                <a:spcPts val="0"/>
              </a:spcAft>
              <a:buNone/>
              <a:tabLst>
                <a:tab pos="609600" algn="l"/>
              </a:tabLst>
              <a:defRPr sz="14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4pPr>
            <a:lvl5pPr marL="622300" indent="0" algn="l">
              <a:spcBef>
                <a:spcPts val="0"/>
              </a:spcBef>
              <a:spcAft>
                <a:spcPts val="0"/>
              </a:spcAft>
              <a:buNone/>
              <a:tabLst>
                <a:tab pos="609600" algn="l"/>
              </a:tabLst>
              <a:defRPr sz="14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Sub-title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63CF1546-E935-FC4A-B6E1-D1FA72472E0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58" y="279400"/>
            <a:ext cx="4227513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9619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8">
            <a:extLst>
              <a:ext uri="{FF2B5EF4-FFF2-40B4-BE49-F238E27FC236}">
                <a16:creationId xmlns:a16="http://schemas.microsoft.com/office/drawing/2014/main" xmlns="" id="{9CBD09B8-0E04-2D4C-AF5E-7593EDA5638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066948" y="1865312"/>
            <a:ext cx="3244032" cy="3245852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400" b="0" i="0">
                <a:solidFill>
                  <a:schemeClr val="bg1">
                    <a:lumMod val="65000"/>
                  </a:schemeClr>
                </a:solidFill>
                <a:latin typeface="Avenir Medium" charset="0"/>
                <a:ea typeface="Avenir Medium" charset="0"/>
                <a:cs typeface="Avenir Medium" charset="0"/>
              </a:defRPr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xmlns="" id="{CF071E60-4C9E-FF4B-AE10-6A8B1F7F4FD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74943" y="1865312"/>
            <a:ext cx="4518025" cy="324585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4000"/>
              </a:lnSpc>
              <a:spcBef>
                <a:spcPts val="0"/>
              </a:spcBef>
              <a:spcAft>
                <a:spcPts val="400"/>
              </a:spcAft>
              <a:buFontTx/>
              <a:buNone/>
              <a:defRPr sz="3000" b="1" i="0">
                <a:solidFill>
                  <a:schemeClr val="tx1">
                    <a:lumMod val="65000"/>
                    <a:lumOff val="35000"/>
                  </a:schemeClr>
                </a:solidFill>
                <a:latin typeface="Avenir Heavy" charset="0"/>
                <a:ea typeface="Avenir Heavy" charset="0"/>
                <a:cs typeface="Avenir Heavy" charset="0"/>
              </a:defRPr>
            </a:lvl1pPr>
            <a:lvl2pPr marL="11113" indent="0">
              <a:lnSpc>
                <a:spcPts val="20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2400" b="1" i="1">
                <a:solidFill>
                  <a:schemeClr val="tx1">
                    <a:lumMod val="65000"/>
                    <a:lumOff val="35000"/>
                  </a:schemeClr>
                </a:solidFill>
                <a:latin typeface="Avenir Heavy Oblique" charset="0"/>
                <a:ea typeface="Avenir Heavy Oblique" charset="0"/>
                <a:cs typeface="Avenir Heavy Oblique" charset="0"/>
              </a:defRPr>
            </a:lvl2pPr>
            <a:lvl3pPr marL="11113" indent="0">
              <a:spcBef>
                <a:spcPts val="400"/>
              </a:spcBef>
              <a:buFontTx/>
              <a:buNone/>
              <a:tabLst/>
              <a:defRPr sz="2100" b="0" i="0">
                <a:solidFill>
                  <a:schemeClr val="tx1">
                    <a:lumMod val="65000"/>
                    <a:lumOff val="35000"/>
                  </a:schemeClr>
                </a:solidFill>
                <a:latin typeface="Avenir Medium" charset="0"/>
                <a:ea typeface="Avenir Medium" charset="0"/>
                <a:cs typeface="Avenir Medium" charset="0"/>
              </a:defRPr>
            </a:lvl3pPr>
            <a:lvl4pPr marL="669925" indent="-179388">
              <a:buClr>
                <a:srgbClr val="15C6D9"/>
              </a:buClr>
              <a:buFont typeface="Wingdings" charset="2"/>
              <a:buChar char="§"/>
              <a:tabLst/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Avenir Medium" charset="0"/>
                <a:ea typeface="Avenir Medium" charset="0"/>
                <a:cs typeface="Avenir Medium" charset="0"/>
              </a:defRPr>
            </a:lvl4pPr>
            <a:lvl5pPr marL="849313" indent="-227013">
              <a:buClr>
                <a:srgbClr val="15C6D9"/>
              </a:buClr>
              <a:buSzPct val="150000"/>
              <a:buFont typeface="ArialUnicodeMS" charset="0"/>
              <a:buChar char="▸"/>
              <a:tabLst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Avenir Medium" charset="0"/>
                <a:ea typeface="Avenir Medium" charset="0"/>
                <a:cs typeface="Avenir Medium" charset="0"/>
              </a:defRPr>
            </a:lvl5pPr>
            <a:lvl6pPr marL="47625" indent="0" algn="ctr">
              <a:buNone/>
              <a:tabLst/>
              <a:defRPr sz="2200" b="1" i="1">
                <a:solidFill>
                  <a:srgbClr val="15C6D9"/>
                </a:solidFill>
                <a:latin typeface="Avenir Heavy Oblique" charset="0"/>
                <a:ea typeface="Avenir Heavy Oblique" charset="0"/>
                <a:cs typeface="Avenir Heavy Oblique" charset="0"/>
              </a:defRPr>
            </a:lvl6pPr>
          </a:lstStyle>
          <a:p>
            <a:pPr lvl="0"/>
            <a:r>
              <a:rPr lang="en-US" dirty="0"/>
              <a:t>Title</a:t>
            </a:r>
          </a:p>
          <a:p>
            <a:pPr lvl="1"/>
            <a:r>
              <a:rPr lang="en-US" dirty="0"/>
              <a:t>Sub-Title</a:t>
            </a:r>
          </a:p>
          <a:p>
            <a:pPr lvl="2"/>
            <a:r>
              <a:rPr lang="en-US" dirty="0"/>
              <a:t>Main text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highlight</a:t>
            </a: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xmlns="" id="{D761F084-529B-F144-BE27-EED2755A646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20638" y="5630870"/>
            <a:ext cx="12212638" cy="1227137"/>
          </a:xfrm>
          <a:custGeom>
            <a:avLst/>
            <a:gdLst>
              <a:gd name="T0" fmla="*/ 22350 w 22351"/>
              <a:gd name="T1" fmla="*/ 2546 h 2552"/>
              <a:gd name="T2" fmla="*/ 22350 w 22351"/>
              <a:gd name="T3" fmla="*/ 573 h 2552"/>
              <a:gd name="T4" fmla="*/ 8446 w 22351"/>
              <a:gd name="T5" fmla="*/ 905 h 2552"/>
              <a:gd name="T6" fmla="*/ 0 w 22351"/>
              <a:gd name="T7" fmla="*/ 662 h 2552"/>
              <a:gd name="T8" fmla="*/ 0 w 22351"/>
              <a:gd name="T9" fmla="*/ 2551 h 2552"/>
              <a:gd name="T10" fmla="*/ 22350 w 22351"/>
              <a:gd name="T11" fmla="*/ 2546 h 2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351" h="2552">
                <a:moveTo>
                  <a:pt x="22350" y="2546"/>
                </a:moveTo>
                <a:lnTo>
                  <a:pt x="22350" y="573"/>
                </a:lnTo>
                <a:cubicBezTo>
                  <a:pt x="19540" y="110"/>
                  <a:pt x="15136" y="0"/>
                  <a:pt x="8446" y="905"/>
                </a:cubicBezTo>
                <a:cubicBezTo>
                  <a:pt x="2266" y="1740"/>
                  <a:pt x="473" y="999"/>
                  <a:pt x="0" y="662"/>
                </a:cubicBezTo>
                <a:lnTo>
                  <a:pt x="0" y="2551"/>
                </a:lnTo>
                <a:lnTo>
                  <a:pt x="22350" y="2546"/>
                </a:ln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MS PGothic" charset="0"/>
              <a:cs typeface="MS PGothic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260566BC-9E89-2F40-92C0-1345360C5A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2968" y="5976944"/>
            <a:ext cx="1763712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E11B05A2-4491-8A4B-91FB-40DF2AAEC79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256745" y="409829"/>
            <a:ext cx="4935255" cy="181188"/>
          </a:xfrm>
          <a:prstGeom prst="rect">
            <a:avLst/>
          </a:prstGeom>
          <a:solidFill>
            <a:srgbClr val="7F7F7F"/>
          </a:solidFill>
          <a:ln>
            <a:noFill/>
          </a:ln>
          <a:effectLst/>
        </p:spPr>
        <p:txBody>
          <a:bodyPr anchor="ctr"/>
          <a:lstStyle/>
          <a:p>
            <a:pPr algn="ctr" eaLnBrk="1" hangingPunct="1"/>
            <a:endParaRPr lang="en-US" altLang="en-US">
              <a:solidFill>
                <a:srgbClr val="FFFFFF"/>
              </a:solidFill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65977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>
            <a:extLst>
              <a:ext uri="{FF2B5EF4-FFF2-40B4-BE49-F238E27FC236}">
                <a16:creationId xmlns:a16="http://schemas.microsoft.com/office/drawing/2014/main" xmlns="" id="{C385C374-2E71-BC41-A6AF-AEFCBFD86DC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20638" y="5630870"/>
            <a:ext cx="12212638" cy="1227137"/>
          </a:xfrm>
          <a:custGeom>
            <a:avLst/>
            <a:gdLst>
              <a:gd name="T0" fmla="*/ 22350 w 22351"/>
              <a:gd name="T1" fmla="*/ 2546 h 2552"/>
              <a:gd name="T2" fmla="*/ 22350 w 22351"/>
              <a:gd name="T3" fmla="*/ 573 h 2552"/>
              <a:gd name="T4" fmla="*/ 8446 w 22351"/>
              <a:gd name="T5" fmla="*/ 905 h 2552"/>
              <a:gd name="T6" fmla="*/ 0 w 22351"/>
              <a:gd name="T7" fmla="*/ 662 h 2552"/>
              <a:gd name="T8" fmla="*/ 0 w 22351"/>
              <a:gd name="T9" fmla="*/ 2551 h 2552"/>
              <a:gd name="T10" fmla="*/ 22350 w 22351"/>
              <a:gd name="T11" fmla="*/ 2546 h 2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351" h="2552">
                <a:moveTo>
                  <a:pt x="22350" y="2546"/>
                </a:moveTo>
                <a:lnTo>
                  <a:pt x="22350" y="573"/>
                </a:lnTo>
                <a:cubicBezTo>
                  <a:pt x="19540" y="110"/>
                  <a:pt x="15136" y="0"/>
                  <a:pt x="8446" y="905"/>
                </a:cubicBezTo>
                <a:cubicBezTo>
                  <a:pt x="2266" y="1740"/>
                  <a:pt x="473" y="999"/>
                  <a:pt x="0" y="662"/>
                </a:cubicBezTo>
                <a:lnTo>
                  <a:pt x="0" y="2551"/>
                </a:lnTo>
                <a:lnTo>
                  <a:pt x="22350" y="2546"/>
                </a:ln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MS PGothic" charset="0"/>
              <a:cs typeface="MS PGothic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0B86034-8B18-C148-886D-F32A68B8B6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2968" y="5976944"/>
            <a:ext cx="1763712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xmlns="" id="{E66CA00D-16FC-0442-9DCE-EB907842FC4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55711" y="1865312"/>
            <a:ext cx="8037257" cy="324585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4000"/>
              </a:lnSpc>
              <a:spcBef>
                <a:spcPts val="0"/>
              </a:spcBef>
              <a:spcAft>
                <a:spcPts val="400"/>
              </a:spcAft>
              <a:buFontTx/>
              <a:buNone/>
              <a:defRPr sz="3000" b="1" i="0">
                <a:solidFill>
                  <a:schemeClr val="tx1">
                    <a:lumMod val="65000"/>
                    <a:lumOff val="35000"/>
                  </a:schemeClr>
                </a:solidFill>
                <a:latin typeface="Avenir Heavy" charset="0"/>
                <a:ea typeface="Avenir Heavy" charset="0"/>
                <a:cs typeface="Avenir Heavy" charset="0"/>
              </a:defRPr>
            </a:lvl1pPr>
            <a:lvl2pPr marL="11113" indent="0">
              <a:lnSpc>
                <a:spcPts val="20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2400" b="1" i="1">
                <a:solidFill>
                  <a:schemeClr val="tx1">
                    <a:lumMod val="65000"/>
                    <a:lumOff val="35000"/>
                  </a:schemeClr>
                </a:solidFill>
                <a:latin typeface="Avenir Heavy Oblique" charset="0"/>
                <a:ea typeface="Avenir Heavy Oblique" charset="0"/>
                <a:cs typeface="Avenir Heavy Oblique" charset="0"/>
              </a:defRPr>
            </a:lvl2pPr>
            <a:lvl3pPr marL="11113" indent="0">
              <a:spcBef>
                <a:spcPts val="400"/>
              </a:spcBef>
              <a:buFontTx/>
              <a:buNone/>
              <a:tabLst/>
              <a:defRPr sz="2100" b="0" i="0">
                <a:solidFill>
                  <a:schemeClr val="tx1">
                    <a:lumMod val="65000"/>
                    <a:lumOff val="35000"/>
                  </a:schemeClr>
                </a:solidFill>
                <a:latin typeface="Avenir Medium" charset="0"/>
                <a:ea typeface="Avenir Medium" charset="0"/>
                <a:cs typeface="Avenir Medium" charset="0"/>
              </a:defRPr>
            </a:lvl3pPr>
            <a:lvl4pPr marL="669925" indent="-179388">
              <a:buClr>
                <a:srgbClr val="15C6D9"/>
              </a:buClr>
              <a:buFont typeface="Wingdings" charset="2"/>
              <a:buChar char="§"/>
              <a:tabLst/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Avenir Medium" charset="0"/>
                <a:ea typeface="Avenir Medium" charset="0"/>
                <a:cs typeface="Avenir Medium" charset="0"/>
              </a:defRPr>
            </a:lvl4pPr>
            <a:lvl5pPr marL="849313" indent="-227013">
              <a:buClr>
                <a:srgbClr val="15C6D9"/>
              </a:buClr>
              <a:buSzPct val="150000"/>
              <a:buFont typeface="ArialUnicodeMS" charset="0"/>
              <a:buChar char="▸"/>
              <a:tabLst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Avenir Medium" charset="0"/>
                <a:ea typeface="Avenir Medium" charset="0"/>
                <a:cs typeface="Avenir Medium" charset="0"/>
              </a:defRPr>
            </a:lvl5pPr>
            <a:lvl6pPr marL="47625" indent="0" algn="ctr">
              <a:buNone/>
              <a:tabLst/>
              <a:defRPr sz="2200" b="1" i="1">
                <a:solidFill>
                  <a:srgbClr val="15C6D9"/>
                </a:solidFill>
                <a:latin typeface="Avenir Heavy Oblique" charset="0"/>
                <a:ea typeface="Avenir Heavy Oblique" charset="0"/>
                <a:cs typeface="Avenir Heavy Oblique" charset="0"/>
              </a:defRPr>
            </a:lvl6pPr>
          </a:lstStyle>
          <a:p>
            <a:pPr lvl="0"/>
            <a:r>
              <a:rPr lang="en-US" dirty="0"/>
              <a:t>Title</a:t>
            </a:r>
          </a:p>
          <a:p>
            <a:pPr lvl="1"/>
            <a:r>
              <a:rPr lang="en-US" dirty="0"/>
              <a:t>Sub-Title</a:t>
            </a:r>
          </a:p>
          <a:p>
            <a:pPr lvl="2"/>
            <a:r>
              <a:rPr lang="en-US" dirty="0"/>
              <a:t>Main text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highlight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7A76DE6D-056C-164A-8717-8954B417897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256745" y="409829"/>
            <a:ext cx="4935255" cy="181188"/>
          </a:xfrm>
          <a:prstGeom prst="rect">
            <a:avLst/>
          </a:prstGeom>
          <a:solidFill>
            <a:srgbClr val="7F7F7F"/>
          </a:solidFill>
          <a:ln>
            <a:noFill/>
          </a:ln>
          <a:effectLst/>
        </p:spPr>
        <p:txBody>
          <a:bodyPr anchor="ctr"/>
          <a:lstStyle/>
          <a:p>
            <a:pPr algn="ctr" eaLnBrk="1" hangingPunct="1"/>
            <a:endParaRPr lang="en-US" altLang="en-US">
              <a:solidFill>
                <a:srgbClr val="FFFFFF"/>
              </a:solidFill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86834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>
            <a:extLst>
              <a:ext uri="{FF2B5EF4-FFF2-40B4-BE49-F238E27FC236}">
                <a16:creationId xmlns:a16="http://schemas.microsoft.com/office/drawing/2014/main" xmlns="" id="{CBD2D3EE-1DAD-994F-97D7-AB40473DF1B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20638" y="5630870"/>
            <a:ext cx="12212638" cy="1227137"/>
          </a:xfrm>
          <a:custGeom>
            <a:avLst/>
            <a:gdLst>
              <a:gd name="T0" fmla="*/ 22350 w 22351"/>
              <a:gd name="T1" fmla="*/ 2546 h 2552"/>
              <a:gd name="T2" fmla="*/ 22350 w 22351"/>
              <a:gd name="T3" fmla="*/ 573 h 2552"/>
              <a:gd name="T4" fmla="*/ 8446 w 22351"/>
              <a:gd name="T5" fmla="*/ 905 h 2552"/>
              <a:gd name="T6" fmla="*/ 0 w 22351"/>
              <a:gd name="T7" fmla="*/ 662 h 2552"/>
              <a:gd name="T8" fmla="*/ 0 w 22351"/>
              <a:gd name="T9" fmla="*/ 2551 h 2552"/>
              <a:gd name="T10" fmla="*/ 22350 w 22351"/>
              <a:gd name="T11" fmla="*/ 2546 h 2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351" h="2552">
                <a:moveTo>
                  <a:pt x="22350" y="2546"/>
                </a:moveTo>
                <a:lnTo>
                  <a:pt x="22350" y="573"/>
                </a:lnTo>
                <a:cubicBezTo>
                  <a:pt x="19540" y="110"/>
                  <a:pt x="15136" y="0"/>
                  <a:pt x="8446" y="905"/>
                </a:cubicBezTo>
                <a:cubicBezTo>
                  <a:pt x="2266" y="1740"/>
                  <a:pt x="473" y="999"/>
                  <a:pt x="0" y="662"/>
                </a:cubicBezTo>
                <a:lnTo>
                  <a:pt x="0" y="2551"/>
                </a:lnTo>
                <a:lnTo>
                  <a:pt x="22350" y="2546"/>
                </a:ln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MS PGothic" charset="0"/>
              <a:cs typeface="MS PGothic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9EEFA82D-F940-A847-AC6A-84C1FD3810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2968" y="5976944"/>
            <a:ext cx="1763712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Picture Placeholder 18">
            <a:extLst>
              <a:ext uri="{FF2B5EF4-FFF2-40B4-BE49-F238E27FC236}">
                <a16:creationId xmlns:a16="http://schemas.microsoft.com/office/drawing/2014/main" xmlns="" id="{990008D3-DA4C-3D47-BF73-36C2EE2513EF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598125" y="1744891"/>
            <a:ext cx="2700000" cy="2701515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5" name="Picture Placeholder 18">
            <a:extLst>
              <a:ext uri="{FF2B5EF4-FFF2-40B4-BE49-F238E27FC236}">
                <a16:creationId xmlns:a16="http://schemas.microsoft.com/office/drawing/2014/main" xmlns="" id="{9AA1732C-4F4F-574E-AB8E-9BD2B87748FF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4545547" y="1744891"/>
            <a:ext cx="2700000" cy="2700000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6" name="Picture Placeholder 18">
            <a:extLst>
              <a:ext uri="{FF2B5EF4-FFF2-40B4-BE49-F238E27FC236}">
                <a16:creationId xmlns:a16="http://schemas.microsoft.com/office/drawing/2014/main" xmlns="" id="{DB13C757-DF61-4240-A524-4C771E5A7AB5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492968" y="1744891"/>
            <a:ext cx="2700000" cy="2700000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lang="en-US" sz="2000" kern="1200" noProof="0" dirty="0">
                <a:solidFill>
                  <a:schemeClr val="bg1">
                    <a:lumMod val="50000"/>
                  </a:schemeClr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7" name="Text Placeholder 38">
            <a:extLst>
              <a:ext uri="{FF2B5EF4-FFF2-40B4-BE49-F238E27FC236}">
                <a16:creationId xmlns:a16="http://schemas.microsoft.com/office/drawing/2014/main" xmlns="" id="{68D7EA10-FFBD-7E43-91B3-3CC3DF43FA8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598125" y="4517033"/>
            <a:ext cx="2700000" cy="119002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  <a:defRPr sz="1800" b="1" i="0" baseline="0">
                <a:solidFill>
                  <a:srgbClr val="7F7F7F"/>
                </a:solidFill>
                <a:latin typeface="Avenir Heavy" charset="0"/>
                <a:ea typeface="Avenir Heavy" charset="0"/>
                <a:cs typeface="Avenir Heavy" charset="0"/>
              </a:defRPr>
            </a:lvl1pPr>
            <a:lvl2pPr marL="11113" indent="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tabLst/>
              <a:defRPr sz="1600" b="0" i="0">
                <a:solidFill>
                  <a:srgbClr val="7F7F7F"/>
                </a:solidFill>
                <a:latin typeface="Avenir Book" charset="0"/>
                <a:ea typeface="Avenir Book" charset="0"/>
                <a:cs typeface="Avenir Book" charset="0"/>
              </a:defRPr>
            </a:lvl2pPr>
            <a:lvl3pPr marL="11113" indent="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rgbClr val="7F7F7F"/>
                </a:solidFill>
                <a:latin typeface="Avenir Book" charset="0"/>
                <a:ea typeface="Avenir Book" charset="0"/>
                <a:cs typeface="Avenir Book" charset="0"/>
              </a:defRPr>
            </a:lvl3pPr>
            <a:lvl4pPr marL="11113" indent="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rgbClr val="7F7F7F"/>
                </a:solidFill>
                <a:latin typeface="Avenir Book" charset="0"/>
                <a:ea typeface="Avenir Book" charset="0"/>
                <a:cs typeface="Avenir Book" charset="0"/>
              </a:defRPr>
            </a:lvl4pPr>
            <a:lvl5pPr marL="446088" indent="-17145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110000"/>
              <a:buFont typeface="LucidaGrande" charset="0"/>
              <a:buChar char="▸"/>
              <a:tabLst/>
              <a:defRPr sz="1200" b="0" i="0">
                <a:solidFill>
                  <a:srgbClr val="7F7F7F"/>
                </a:solidFill>
                <a:latin typeface="Avenir Medium" charset="0"/>
                <a:ea typeface="Avenir Medium" charset="0"/>
                <a:cs typeface="Avenir Medium" charset="0"/>
              </a:defRPr>
            </a:lvl5pPr>
          </a:lstStyle>
          <a:p>
            <a:pPr lvl="0"/>
            <a:r>
              <a:rPr lang="en-US" dirty="0"/>
              <a:t>Caption Header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Text Placeholder 38">
            <a:extLst>
              <a:ext uri="{FF2B5EF4-FFF2-40B4-BE49-F238E27FC236}">
                <a16:creationId xmlns:a16="http://schemas.microsoft.com/office/drawing/2014/main" xmlns="" id="{17855AAF-CBA8-1348-AF44-F0613FEACD7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45547" y="4517033"/>
            <a:ext cx="2700000" cy="119002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  <a:defRPr sz="1800" b="1" i="0" baseline="0">
                <a:solidFill>
                  <a:srgbClr val="7F7F7F"/>
                </a:solidFill>
                <a:latin typeface="Avenir Heavy" charset="0"/>
                <a:ea typeface="Avenir Heavy" charset="0"/>
                <a:cs typeface="Avenir Heavy" charset="0"/>
              </a:defRPr>
            </a:lvl1pPr>
            <a:lvl2pPr marL="11113" indent="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tabLst/>
              <a:defRPr sz="1600" b="0" i="0">
                <a:solidFill>
                  <a:srgbClr val="7F7F7F"/>
                </a:solidFill>
                <a:latin typeface="Avenir Book" charset="0"/>
                <a:ea typeface="Avenir Book" charset="0"/>
                <a:cs typeface="Avenir Book" charset="0"/>
              </a:defRPr>
            </a:lvl2pPr>
            <a:lvl3pPr marL="11113" indent="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rgbClr val="7F7F7F"/>
                </a:solidFill>
                <a:latin typeface="Avenir Book" charset="0"/>
                <a:ea typeface="Avenir Book" charset="0"/>
                <a:cs typeface="Avenir Book" charset="0"/>
              </a:defRPr>
            </a:lvl3pPr>
            <a:lvl4pPr marL="11113" indent="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rgbClr val="7F7F7F"/>
                </a:solidFill>
                <a:latin typeface="Avenir Book" charset="0"/>
                <a:ea typeface="Avenir Book" charset="0"/>
                <a:cs typeface="Avenir Book" charset="0"/>
              </a:defRPr>
            </a:lvl4pPr>
            <a:lvl5pPr marL="446088" indent="-17145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110000"/>
              <a:buFont typeface="LucidaGrande" charset="0"/>
              <a:buChar char="▸"/>
              <a:tabLst/>
              <a:defRPr sz="1200" b="0" i="0">
                <a:solidFill>
                  <a:srgbClr val="7F7F7F"/>
                </a:solidFill>
                <a:latin typeface="Avenir Medium" charset="0"/>
                <a:ea typeface="Avenir Medium" charset="0"/>
                <a:cs typeface="Avenir Medium" charset="0"/>
              </a:defRPr>
            </a:lvl5pPr>
          </a:lstStyle>
          <a:p>
            <a:pPr lvl="0"/>
            <a:r>
              <a:rPr lang="en-US" dirty="0"/>
              <a:t>Caption Header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Text Placeholder 38">
            <a:extLst>
              <a:ext uri="{FF2B5EF4-FFF2-40B4-BE49-F238E27FC236}">
                <a16:creationId xmlns:a16="http://schemas.microsoft.com/office/drawing/2014/main" xmlns="" id="{4A440714-ED1F-A046-B4B8-6749C6C571C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492968" y="4517033"/>
            <a:ext cx="2700000" cy="119002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  <a:defRPr sz="1800" b="1" i="0" baseline="0">
                <a:solidFill>
                  <a:srgbClr val="7F7F7F"/>
                </a:solidFill>
                <a:latin typeface="Avenir Heavy" charset="0"/>
                <a:ea typeface="Avenir Heavy" charset="0"/>
                <a:cs typeface="Avenir Heavy" charset="0"/>
              </a:defRPr>
            </a:lvl1pPr>
            <a:lvl2pPr marL="11113" indent="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tabLst/>
              <a:defRPr sz="1600" b="0" i="0">
                <a:solidFill>
                  <a:srgbClr val="7F7F7F"/>
                </a:solidFill>
                <a:latin typeface="Avenir Book" charset="0"/>
                <a:ea typeface="Avenir Book" charset="0"/>
                <a:cs typeface="Avenir Book" charset="0"/>
              </a:defRPr>
            </a:lvl2pPr>
            <a:lvl3pPr marL="11113" indent="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rgbClr val="7F7F7F"/>
                </a:solidFill>
                <a:latin typeface="Avenir Book" charset="0"/>
                <a:ea typeface="Avenir Book" charset="0"/>
                <a:cs typeface="Avenir Book" charset="0"/>
              </a:defRPr>
            </a:lvl3pPr>
            <a:lvl4pPr marL="11113" indent="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rgbClr val="7F7F7F"/>
                </a:solidFill>
                <a:latin typeface="Avenir Book" charset="0"/>
                <a:ea typeface="Avenir Book" charset="0"/>
                <a:cs typeface="Avenir Book" charset="0"/>
              </a:defRPr>
            </a:lvl4pPr>
            <a:lvl5pPr marL="446088" indent="-17145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110000"/>
              <a:buFont typeface="LucidaGrande" charset="0"/>
              <a:buChar char="▸"/>
              <a:tabLst/>
              <a:defRPr sz="1200" b="0" i="0">
                <a:solidFill>
                  <a:srgbClr val="7F7F7F"/>
                </a:solidFill>
                <a:latin typeface="Avenir Medium" charset="0"/>
                <a:ea typeface="Avenir Medium" charset="0"/>
                <a:cs typeface="Avenir Medium" charset="0"/>
              </a:defRPr>
            </a:lvl5pPr>
          </a:lstStyle>
          <a:p>
            <a:pPr lvl="0"/>
            <a:r>
              <a:rPr lang="en-US" dirty="0"/>
              <a:t>Caption Header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AF3ED083-063F-0B4E-B5A5-3595A16A7B4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256745" y="409829"/>
            <a:ext cx="4935255" cy="181188"/>
          </a:xfrm>
          <a:prstGeom prst="rect">
            <a:avLst/>
          </a:prstGeom>
          <a:solidFill>
            <a:srgbClr val="7F7F7F"/>
          </a:solidFill>
          <a:ln>
            <a:noFill/>
          </a:ln>
          <a:effectLst/>
        </p:spPr>
        <p:txBody>
          <a:bodyPr anchor="ctr"/>
          <a:lstStyle/>
          <a:p>
            <a:pPr algn="ctr" eaLnBrk="1" hangingPunct="1"/>
            <a:endParaRPr lang="en-US" altLang="en-US">
              <a:solidFill>
                <a:srgbClr val="FFFFFF"/>
              </a:solidFill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66073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xmlns="" id="{A21FB76F-F9F6-FD43-A7D5-40B52F8BF81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20638" y="5630870"/>
            <a:ext cx="12212638" cy="1227137"/>
          </a:xfrm>
          <a:custGeom>
            <a:avLst/>
            <a:gdLst>
              <a:gd name="T0" fmla="*/ 22350 w 22351"/>
              <a:gd name="T1" fmla="*/ 2546 h 2552"/>
              <a:gd name="T2" fmla="*/ 22350 w 22351"/>
              <a:gd name="T3" fmla="*/ 573 h 2552"/>
              <a:gd name="T4" fmla="*/ 8446 w 22351"/>
              <a:gd name="T5" fmla="*/ 905 h 2552"/>
              <a:gd name="T6" fmla="*/ 0 w 22351"/>
              <a:gd name="T7" fmla="*/ 662 h 2552"/>
              <a:gd name="T8" fmla="*/ 0 w 22351"/>
              <a:gd name="T9" fmla="*/ 2551 h 2552"/>
              <a:gd name="T10" fmla="*/ 22350 w 22351"/>
              <a:gd name="T11" fmla="*/ 2546 h 2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351" h="2552">
                <a:moveTo>
                  <a:pt x="22350" y="2546"/>
                </a:moveTo>
                <a:lnTo>
                  <a:pt x="22350" y="573"/>
                </a:lnTo>
                <a:cubicBezTo>
                  <a:pt x="19540" y="110"/>
                  <a:pt x="15136" y="0"/>
                  <a:pt x="8446" y="905"/>
                </a:cubicBezTo>
                <a:cubicBezTo>
                  <a:pt x="2266" y="1740"/>
                  <a:pt x="473" y="999"/>
                  <a:pt x="0" y="662"/>
                </a:cubicBezTo>
                <a:lnTo>
                  <a:pt x="0" y="2551"/>
                </a:lnTo>
                <a:lnTo>
                  <a:pt x="22350" y="2546"/>
                </a:ln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MS PGothic" charset="0"/>
              <a:cs typeface="MS PGothic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E52BB2B-4FF7-E749-A20B-E57DCC04F7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2968" y="5976944"/>
            <a:ext cx="1763712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718EDE6-4F32-7E4D-A534-D403E65C59C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256745" y="409829"/>
            <a:ext cx="4935255" cy="181188"/>
          </a:xfrm>
          <a:prstGeom prst="rect">
            <a:avLst/>
          </a:prstGeom>
          <a:solidFill>
            <a:srgbClr val="7F7F7F"/>
          </a:solidFill>
          <a:ln>
            <a:noFill/>
          </a:ln>
          <a:effectLst/>
        </p:spPr>
        <p:txBody>
          <a:bodyPr anchor="ctr"/>
          <a:lstStyle/>
          <a:p>
            <a:pPr algn="ctr" eaLnBrk="1" hangingPunct="1"/>
            <a:endParaRPr lang="en-US" altLang="en-US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11" name="Table Placeholder 3">
            <a:extLst>
              <a:ext uri="{FF2B5EF4-FFF2-40B4-BE49-F238E27FC236}">
                <a16:creationId xmlns:a16="http://schemas.microsoft.com/office/drawing/2014/main" xmlns="" id="{824CDB4F-3207-BF46-9B70-B0B64C7BBB18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88029" y="1865312"/>
            <a:ext cx="3494424" cy="32458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/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pPr lvl="0"/>
            <a:r>
              <a:rPr lang="en-US" noProof="0" dirty="0"/>
              <a:t>Click icon to add table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xmlns="" id="{D33E9ADC-65DF-0B45-B5D5-55E46683417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96748" y="1865312"/>
            <a:ext cx="4518025" cy="324585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4000"/>
              </a:lnSpc>
              <a:spcBef>
                <a:spcPts val="0"/>
              </a:spcBef>
              <a:spcAft>
                <a:spcPts val="400"/>
              </a:spcAft>
              <a:buFontTx/>
              <a:buNone/>
              <a:defRPr sz="3000" b="1" i="0">
                <a:solidFill>
                  <a:schemeClr val="tx1">
                    <a:lumMod val="65000"/>
                    <a:lumOff val="35000"/>
                  </a:schemeClr>
                </a:solidFill>
                <a:latin typeface="Avenir Heavy" charset="0"/>
                <a:ea typeface="Avenir Heavy" charset="0"/>
                <a:cs typeface="Avenir Heavy" charset="0"/>
              </a:defRPr>
            </a:lvl1pPr>
            <a:lvl2pPr marL="11113" indent="0">
              <a:lnSpc>
                <a:spcPts val="20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2400" b="1" i="1">
                <a:solidFill>
                  <a:schemeClr val="tx1">
                    <a:lumMod val="65000"/>
                    <a:lumOff val="35000"/>
                  </a:schemeClr>
                </a:solidFill>
                <a:latin typeface="Avenir Heavy Oblique" charset="0"/>
                <a:ea typeface="Avenir Heavy Oblique" charset="0"/>
                <a:cs typeface="Avenir Heavy Oblique" charset="0"/>
              </a:defRPr>
            </a:lvl2pPr>
            <a:lvl3pPr marL="11113" indent="0">
              <a:spcBef>
                <a:spcPts val="400"/>
              </a:spcBef>
              <a:buFontTx/>
              <a:buNone/>
              <a:tabLst/>
              <a:defRPr sz="2100" b="0" i="0">
                <a:solidFill>
                  <a:schemeClr val="tx1">
                    <a:lumMod val="65000"/>
                    <a:lumOff val="35000"/>
                  </a:schemeClr>
                </a:solidFill>
                <a:latin typeface="Avenir Medium" charset="0"/>
                <a:ea typeface="Avenir Medium" charset="0"/>
                <a:cs typeface="Avenir Medium" charset="0"/>
              </a:defRPr>
            </a:lvl3pPr>
            <a:lvl4pPr marL="669925" indent="-179388">
              <a:buClr>
                <a:srgbClr val="15C6D9"/>
              </a:buClr>
              <a:buFont typeface="Wingdings" charset="2"/>
              <a:buChar char="§"/>
              <a:tabLst/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Avenir Medium" charset="0"/>
                <a:ea typeface="Avenir Medium" charset="0"/>
                <a:cs typeface="Avenir Medium" charset="0"/>
              </a:defRPr>
            </a:lvl4pPr>
            <a:lvl5pPr marL="849313" indent="-227013">
              <a:buClr>
                <a:srgbClr val="15C6D9"/>
              </a:buClr>
              <a:buSzPct val="150000"/>
              <a:buFont typeface="ArialUnicodeMS" charset="0"/>
              <a:buChar char="▸"/>
              <a:tabLst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Avenir Medium" charset="0"/>
                <a:ea typeface="Avenir Medium" charset="0"/>
                <a:cs typeface="Avenir Medium" charset="0"/>
              </a:defRPr>
            </a:lvl5pPr>
            <a:lvl6pPr marL="47625" indent="0" algn="ctr">
              <a:buNone/>
              <a:tabLst/>
              <a:defRPr sz="2200" b="1" i="1">
                <a:solidFill>
                  <a:srgbClr val="15C6D9"/>
                </a:solidFill>
                <a:latin typeface="Avenir Heavy Oblique" charset="0"/>
                <a:ea typeface="Avenir Heavy Oblique" charset="0"/>
                <a:cs typeface="Avenir Heavy Oblique" charset="0"/>
              </a:defRPr>
            </a:lvl6pPr>
          </a:lstStyle>
          <a:p>
            <a:pPr lvl="0"/>
            <a:r>
              <a:rPr lang="en-US" dirty="0"/>
              <a:t>Title</a:t>
            </a:r>
          </a:p>
          <a:p>
            <a:pPr lvl="1"/>
            <a:r>
              <a:rPr lang="en-US" dirty="0"/>
              <a:t>Sub-Title</a:t>
            </a:r>
          </a:p>
          <a:p>
            <a:pPr lvl="2"/>
            <a:r>
              <a:rPr lang="en-US" dirty="0"/>
              <a:t>Main text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highlight</a:t>
            </a:r>
          </a:p>
        </p:txBody>
      </p:sp>
    </p:spTree>
    <p:extLst>
      <p:ext uri="{BB962C8B-B14F-4D97-AF65-F5344CB8AC3E}">
        <p14:creationId xmlns:p14="http://schemas.microsoft.com/office/powerpoint/2010/main" val="421827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4A4420C5-C61C-B648-9166-EB691146144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048502" y="409827"/>
            <a:ext cx="3154131" cy="404345"/>
          </a:xfrm>
          <a:prstGeom prst="rect">
            <a:avLst/>
          </a:prstGeom>
          <a:solidFill>
            <a:srgbClr val="7F7F7F"/>
          </a:solidFill>
          <a:ln>
            <a:noFill/>
          </a:ln>
          <a:effectLst/>
        </p:spPr>
        <p:txBody>
          <a:bodyPr anchor="ctr"/>
          <a:lstStyle/>
          <a:p>
            <a:pPr algn="ctr" eaLnBrk="1" hangingPunct="1"/>
            <a:endParaRPr lang="en-US" altLang="en-US">
              <a:solidFill>
                <a:srgbClr val="FFFFFF"/>
              </a:solidFill>
              <a:ea typeface="MS PGothic" charset="-128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AA34C6F4-08B4-3040-8D27-AB6119CB84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900" y="960438"/>
            <a:ext cx="7345363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CCC7F3B2-1D80-0846-9F7A-526DA3AB2B2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58" y="279400"/>
            <a:ext cx="4227513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Picture Placeholder 18">
            <a:extLst>
              <a:ext uri="{FF2B5EF4-FFF2-40B4-BE49-F238E27FC236}">
                <a16:creationId xmlns:a16="http://schemas.microsoft.com/office/drawing/2014/main" xmlns="" id="{AE51546B-160A-6A40-B1A1-CEFF98D78A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5307" y="1495426"/>
            <a:ext cx="12220518" cy="4885615"/>
          </a:xfrm>
          <a:custGeom>
            <a:avLst/>
            <a:gdLst>
              <a:gd name="connsiteX0" fmla="*/ 0 w 9144000"/>
              <a:gd name="connsiteY0" fmla="*/ 0 h 5522912"/>
              <a:gd name="connsiteX1" fmla="*/ 9144000 w 9144000"/>
              <a:gd name="connsiteY1" fmla="*/ 0 h 5522912"/>
              <a:gd name="connsiteX2" fmla="*/ 9144000 w 9144000"/>
              <a:gd name="connsiteY2" fmla="*/ 5522912 h 5522912"/>
              <a:gd name="connsiteX3" fmla="*/ 0 w 9144000"/>
              <a:gd name="connsiteY3" fmla="*/ 5522912 h 5522912"/>
              <a:gd name="connsiteX4" fmla="*/ 0 w 9144000"/>
              <a:gd name="connsiteY4" fmla="*/ 0 h 5522912"/>
              <a:gd name="connsiteX0" fmla="*/ 0 w 9144000"/>
              <a:gd name="connsiteY0" fmla="*/ 0 h 5522912"/>
              <a:gd name="connsiteX1" fmla="*/ 9144000 w 9144000"/>
              <a:gd name="connsiteY1" fmla="*/ 0 h 5522912"/>
              <a:gd name="connsiteX2" fmla="*/ 9131643 w 9144000"/>
              <a:gd name="connsiteY2" fmla="*/ 4237809 h 5522912"/>
              <a:gd name="connsiteX3" fmla="*/ 0 w 9144000"/>
              <a:gd name="connsiteY3" fmla="*/ 5522912 h 5522912"/>
              <a:gd name="connsiteX4" fmla="*/ 0 w 9144000"/>
              <a:gd name="connsiteY4" fmla="*/ 0 h 5522912"/>
              <a:gd name="connsiteX0" fmla="*/ 0 w 9144000"/>
              <a:gd name="connsiteY0" fmla="*/ 0 h 5522912"/>
              <a:gd name="connsiteX1" fmla="*/ 9144000 w 9144000"/>
              <a:gd name="connsiteY1" fmla="*/ 0 h 5522912"/>
              <a:gd name="connsiteX2" fmla="*/ 9131643 w 9144000"/>
              <a:gd name="connsiteY2" fmla="*/ 4237809 h 5522912"/>
              <a:gd name="connsiteX3" fmla="*/ 0 w 9144000"/>
              <a:gd name="connsiteY3" fmla="*/ 5522912 h 5522912"/>
              <a:gd name="connsiteX4" fmla="*/ 0 w 9144000"/>
              <a:gd name="connsiteY4" fmla="*/ 0 h 5522912"/>
              <a:gd name="connsiteX0" fmla="*/ 0 w 9144000"/>
              <a:gd name="connsiteY0" fmla="*/ 0 h 4843291"/>
              <a:gd name="connsiteX1" fmla="*/ 9144000 w 9144000"/>
              <a:gd name="connsiteY1" fmla="*/ 0 h 4843291"/>
              <a:gd name="connsiteX2" fmla="*/ 9131643 w 9144000"/>
              <a:gd name="connsiteY2" fmla="*/ 4237809 h 4843291"/>
              <a:gd name="connsiteX3" fmla="*/ 37071 w 9144000"/>
              <a:gd name="connsiteY3" fmla="*/ 4843291 h 4843291"/>
              <a:gd name="connsiteX4" fmla="*/ 0 w 9144000"/>
              <a:gd name="connsiteY4" fmla="*/ 0 h 4843291"/>
              <a:gd name="connsiteX0" fmla="*/ 0 w 9144000"/>
              <a:gd name="connsiteY0" fmla="*/ 0 h 4843291"/>
              <a:gd name="connsiteX1" fmla="*/ 9144000 w 9144000"/>
              <a:gd name="connsiteY1" fmla="*/ 0 h 4843291"/>
              <a:gd name="connsiteX2" fmla="*/ 9131643 w 9144000"/>
              <a:gd name="connsiteY2" fmla="*/ 4237809 h 4843291"/>
              <a:gd name="connsiteX3" fmla="*/ 37071 w 9144000"/>
              <a:gd name="connsiteY3" fmla="*/ 4843291 h 4843291"/>
              <a:gd name="connsiteX4" fmla="*/ 0 w 9144000"/>
              <a:gd name="connsiteY4" fmla="*/ 0 h 4843291"/>
              <a:gd name="connsiteX0" fmla="*/ 0 w 9144000"/>
              <a:gd name="connsiteY0" fmla="*/ 0 h 4843291"/>
              <a:gd name="connsiteX1" fmla="*/ 9144000 w 9144000"/>
              <a:gd name="connsiteY1" fmla="*/ 0 h 4843291"/>
              <a:gd name="connsiteX2" fmla="*/ 9131643 w 9144000"/>
              <a:gd name="connsiteY2" fmla="*/ 4237809 h 4843291"/>
              <a:gd name="connsiteX3" fmla="*/ 37071 w 9144000"/>
              <a:gd name="connsiteY3" fmla="*/ 4843291 h 4843291"/>
              <a:gd name="connsiteX4" fmla="*/ 0 w 9144000"/>
              <a:gd name="connsiteY4" fmla="*/ 0 h 4843291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237809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237809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571441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571441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37334 w 9181334"/>
              <a:gd name="connsiteY0" fmla="*/ 0 h 4707366"/>
              <a:gd name="connsiteX1" fmla="*/ 9181334 w 9181334"/>
              <a:gd name="connsiteY1" fmla="*/ 0 h 4707366"/>
              <a:gd name="connsiteX2" fmla="*/ 9168977 w 9181334"/>
              <a:gd name="connsiteY2" fmla="*/ 4571441 h 4707366"/>
              <a:gd name="connsiteX3" fmla="*/ 265 w 9181334"/>
              <a:gd name="connsiteY3" fmla="*/ 4707366 h 4707366"/>
              <a:gd name="connsiteX4" fmla="*/ 37334 w 9181334"/>
              <a:gd name="connsiteY4" fmla="*/ 0 h 4707366"/>
              <a:gd name="connsiteX0" fmla="*/ 0 w 9193427"/>
              <a:gd name="connsiteY0" fmla="*/ 0 h 4707366"/>
              <a:gd name="connsiteX1" fmla="*/ 9193427 w 9193427"/>
              <a:gd name="connsiteY1" fmla="*/ 0 h 4707366"/>
              <a:gd name="connsiteX2" fmla="*/ 9181070 w 9193427"/>
              <a:gd name="connsiteY2" fmla="*/ 4571441 h 4707366"/>
              <a:gd name="connsiteX3" fmla="*/ 12358 w 9193427"/>
              <a:gd name="connsiteY3" fmla="*/ 4707366 h 4707366"/>
              <a:gd name="connsiteX4" fmla="*/ 0 w 9193427"/>
              <a:gd name="connsiteY4" fmla="*/ 0 h 4707366"/>
              <a:gd name="connsiteX0" fmla="*/ 0 w 9193427"/>
              <a:gd name="connsiteY0" fmla="*/ 0 h 4884333"/>
              <a:gd name="connsiteX1" fmla="*/ 9193427 w 9193427"/>
              <a:gd name="connsiteY1" fmla="*/ 0 h 4884333"/>
              <a:gd name="connsiteX2" fmla="*/ 9181070 w 9193427"/>
              <a:gd name="connsiteY2" fmla="*/ 4571441 h 4884333"/>
              <a:gd name="connsiteX3" fmla="*/ 12358 w 9193427"/>
              <a:gd name="connsiteY3" fmla="*/ 4707366 h 4884333"/>
              <a:gd name="connsiteX4" fmla="*/ 0 w 9193427"/>
              <a:gd name="connsiteY4" fmla="*/ 0 h 4884333"/>
              <a:gd name="connsiteX0" fmla="*/ 0 w 9193427"/>
              <a:gd name="connsiteY0" fmla="*/ 0 h 4868795"/>
              <a:gd name="connsiteX1" fmla="*/ 9193427 w 9193427"/>
              <a:gd name="connsiteY1" fmla="*/ 0 h 4868795"/>
              <a:gd name="connsiteX2" fmla="*/ 9181070 w 9193427"/>
              <a:gd name="connsiteY2" fmla="*/ 4571441 h 4868795"/>
              <a:gd name="connsiteX3" fmla="*/ 12358 w 9193427"/>
              <a:gd name="connsiteY3" fmla="*/ 4707366 h 4868795"/>
              <a:gd name="connsiteX4" fmla="*/ 0 w 9193427"/>
              <a:gd name="connsiteY4" fmla="*/ 0 h 4868795"/>
              <a:gd name="connsiteX0" fmla="*/ 0 w 9193427"/>
              <a:gd name="connsiteY0" fmla="*/ 0 h 4907393"/>
              <a:gd name="connsiteX1" fmla="*/ 9193427 w 9193427"/>
              <a:gd name="connsiteY1" fmla="*/ 0 h 4907393"/>
              <a:gd name="connsiteX2" fmla="*/ 9181070 w 9193427"/>
              <a:gd name="connsiteY2" fmla="*/ 4571441 h 4907393"/>
              <a:gd name="connsiteX3" fmla="*/ 12358 w 9193427"/>
              <a:gd name="connsiteY3" fmla="*/ 4707366 h 4907393"/>
              <a:gd name="connsiteX4" fmla="*/ 0 w 9193427"/>
              <a:gd name="connsiteY4" fmla="*/ 0 h 4907393"/>
              <a:gd name="connsiteX0" fmla="*/ 1188 w 9194615"/>
              <a:gd name="connsiteY0" fmla="*/ 0 h 4885615"/>
              <a:gd name="connsiteX1" fmla="*/ 9194615 w 9194615"/>
              <a:gd name="connsiteY1" fmla="*/ 0 h 4885615"/>
              <a:gd name="connsiteX2" fmla="*/ 9182258 w 9194615"/>
              <a:gd name="connsiteY2" fmla="*/ 4571441 h 4885615"/>
              <a:gd name="connsiteX3" fmla="*/ 1189 w 9194615"/>
              <a:gd name="connsiteY3" fmla="*/ 4682652 h 4885615"/>
              <a:gd name="connsiteX4" fmla="*/ 1188 w 9194615"/>
              <a:gd name="connsiteY4" fmla="*/ 0 h 4885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4615" h="4885615">
                <a:moveTo>
                  <a:pt x="1188" y="0"/>
                </a:moveTo>
                <a:lnTo>
                  <a:pt x="9194615" y="0"/>
                </a:lnTo>
                <a:lnTo>
                  <a:pt x="9182258" y="4571441"/>
                </a:lnTo>
                <a:cubicBezTo>
                  <a:pt x="4717351" y="4060696"/>
                  <a:pt x="2353092" y="5366394"/>
                  <a:pt x="1189" y="4682652"/>
                </a:cubicBezTo>
                <a:cubicBezTo>
                  <a:pt x="-2930" y="3059984"/>
                  <a:pt x="5307" y="1622668"/>
                  <a:pt x="1188" y="0"/>
                </a:cubicBezTo>
                <a:close/>
              </a:path>
            </a:pathLst>
          </a:custGeom>
        </p:spPr>
        <p:txBody>
          <a:bodyPr/>
          <a:lstStyle>
            <a:lvl1pPr marL="0" indent="0" algn="ctr">
              <a:buNone/>
              <a:defRPr>
                <a:ln>
                  <a:noFill/>
                </a:ln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xmlns="" id="{EAE0ABD9-949C-9A47-827E-5D2BD41DDDD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41300" y="2232000"/>
            <a:ext cx="12233300" cy="1479550"/>
          </a:xfrm>
          <a:prstGeom prst="rect">
            <a:avLst/>
          </a:prstGeom>
          <a:solidFill>
            <a:srgbClr val="7F7F7F"/>
          </a:solidFill>
          <a:ln>
            <a:solidFill>
              <a:srgbClr val="7F7F7F"/>
            </a:solidFill>
          </a:ln>
        </p:spPr>
        <p:txBody>
          <a:bodyPr anchor="ctr" anchorCtr="1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1pPr>
            <a:lvl2pPr marL="0" indent="0" algn="ctr"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2pPr>
            <a:lvl3pPr marL="0" indent="0" algn="ctr"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3pPr>
            <a:lvl4pPr marL="0" indent="0" algn="ctr"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4pPr>
            <a:lvl5pPr marL="0" indent="0" algn="ctr"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07312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FCD12BD-6C12-B646-806B-44573EEFE02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048502" y="409827"/>
            <a:ext cx="3154131" cy="404345"/>
          </a:xfrm>
          <a:prstGeom prst="rect">
            <a:avLst/>
          </a:prstGeom>
          <a:solidFill>
            <a:srgbClr val="7F7F7F"/>
          </a:solidFill>
          <a:ln>
            <a:noFill/>
          </a:ln>
          <a:effectLst/>
        </p:spPr>
        <p:txBody>
          <a:bodyPr anchor="ctr"/>
          <a:lstStyle/>
          <a:p>
            <a:pPr algn="ctr" eaLnBrk="1" hangingPunct="1"/>
            <a:endParaRPr lang="en-US" altLang="en-US">
              <a:solidFill>
                <a:srgbClr val="FFFFFF"/>
              </a:solidFill>
              <a:ea typeface="MS PGothic" charset="-12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A1E4499-F299-024B-B31A-C732C4BEF42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58" y="279400"/>
            <a:ext cx="4227513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icture Placeholder 18">
            <a:extLst>
              <a:ext uri="{FF2B5EF4-FFF2-40B4-BE49-F238E27FC236}">
                <a16:creationId xmlns:a16="http://schemas.microsoft.com/office/drawing/2014/main" xmlns="" id="{CFC9E928-8794-E647-8917-1C7CBD95D06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5307" y="1495426"/>
            <a:ext cx="12220518" cy="4885615"/>
          </a:xfrm>
          <a:custGeom>
            <a:avLst/>
            <a:gdLst>
              <a:gd name="connsiteX0" fmla="*/ 0 w 9144000"/>
              <a:gd name="connsiteY0" fmla="*/ 0 h 5522912"/>
              <a:gd name="connsiteX1" fmla="*/ 9144000 w 9144000"/>
              <a:gd name="connsiteY1" fmla="*/ 0 h 5522912"/>
              <a:gd name="connsiteX2" fmla="*/ 9144000 w 9144000"/>
              <a:gd name="connsiteY2" fmla="*/ 5522912 h 5522912"/>
              <a:gd name="connsiteX3" fmla="*/ 0 w 9144000"/>
              <a:gd name="connsiteY3" fmla="*/ 5522912 h 5522912"/>
              <a:gd name="connsiteX4" fmla="*/ 0 w 9144000"/>
              <a:gd name="connsiteY4" fmla="*/ 0 h 5522912"/>
              <a:gd name="connsiteX0" fmla="*/ 0 w 9144000"/>
              <a:gd name="connsiteY0" fmla="*/ 0 h 5522912"/>
              <a:gd name="connsiteX1" fmla="*/ 9144000 w 9144000"/>
              <a:gd name="connsiteY1" fmla="*/ 0 h 5522912"/>
              <a:gd name="connsiteX2" fmla="*/ 9131643 w 9144000"/>
              <a:gd name="connsiteY2" fmla="*/ 4237809 h 5522912"/>
              <a:gd name="connsiteX3" fmla="*/ 0 w 9144000"/>
              <a:gd name="connsiteY3" fmla="*/ 5522912 h 5522912"/>
              <a:gd name="connsiteX4" fmla="*/ 0 w 9144000"/>
              <a:gd name="connsiteY4" fmla="*/ 0 h 5522912"/>
              <a:gd name="connsiteX0" fmla="*/ 0 w 9144000"/>
              <a:gd name="connsiteY0" fmla="*/ 0 h 5522912"/>
              <a:gd name="connsiteX1" fmla="*/ 9144000 w 9144000"/>
              <a:gd name="connsiteY1" fmla="*/ 0 h 5522912"/>
              <a:gd name="connsiteX2" fmla="*/ 9131643 w 9144000"/>
              <a:gd name="connsiteY2" fmla="*/ 4237809 h 5522912"/>
              <a:gd name="connsiteX3" fmla="*/ 0 w 9144000"/>
              <a:gd name="connsiteY3" fmla="*/ 5522912 h 5522912"/>
              <a:gd name="connsiteX4" fmla="*/ 0 w 9144000"/>
              <a:gd name="connsiteY4" fmla="*/ 0 h 5522912"/>
              <a:gd name="connsiteX0" fmla="*/ 0 w 9144000"/>
              <a:gd name="connsiteY0" fmla="*/ 0 h 4843291"/>
              <a:gd name="connsiteX1" fmla="*/ 9144000 w 9144000"/>
              <a:gd name="connsiteY1" fmla="*/ 0 h 4843291"/>
              <a:gd name="connsiteX2" fmla="*/ 9131643 w 9144000"/>
              <a:gd name="connsiteY2" fmla="*/ 4237809 h 4843291"/>
              <a:gd name="connsiteX3" fmla="*/ 37071 w 9144000"/>
              <a:gd name="connsiteY3" fmla="*/ 4843291 h 4843291"/>
              <a:gd name="connsiteX4" fmla="*/ 0 w 9144000"/>
              <a:gd name="connsiteY4" fmla="*/ 0 h 4843291"/>
              <a:gd name="connsiteX0" fmla="*/ 0 w 9144000"/>
              <a:gd name="connsiteY0" fmla="*/ 0 h 4843291"/>
              <a:gd name="connsiteX1" fmla="*/ 9144000 w 9144000"/>
              <a:gd name="connsiteY1" fmla="*/ 0 h 4843291"/>
              <a:gd name="connsiteX2" fmla="*/ 9131643 w 9144000"/>
              <a:gd name="connsiteY2" fmla="*/ 4237809 h 4843291"/>
              <a:gd name="connsiteX3" fmla="*/ 37071 w 9144000"/>
              <a:gd name="connsiteY3" fmla="*/ 4843291 h 4843291"/>
              <a:gd name="connsiteX4" fmla="*/ 0 w 9144000"/>
              <a:gd name="connsiteY4" fmla="*/ 0 h 4843291"/>
              <a:gd name="connsiteX0" fmla="*/ 0 w 9144000"/>
              <a:gd name="connsiteY0" fmla="*/ 0 h 4843291"/>
              <a:gd name="connsiteX1" fmla="*/ 9144000 w 9144000"/>
              <a:gd name="connsiteY1" fmla="*/ 0 h 4843291"/>
              <a:gd name="connsiteX2" fmla="*/ 9131643 w 9144000"/>
              <a:gd name="connsiteY2" fmla="*/ 4237809 h 4843291"/>
              <a:gd name="connsiteX3" fmla="*/ 37071 w 9144000"/>
              <a:gd name="connsiteY3" fmla="*/ 4843291 h 4843291"/>
              <a:gd name="connsiteX4" fmla="*/ 0 w 9144000"/>
              <a:gd name="connsiteY4" fmla="*/ 0 h 4843291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237809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237809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571441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571441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37334 w 9181334"/>
              <a:gd name="connsiteY0" fmla="*/ 0 h 4707366"/>
              <a:gd name="connsiteX1" fmla="*/ 9181334 w 9181334"/>
              <a:gd name="connsiteY1" fmla="*/ 0 h 4707366"/>
              <a:gd name="connsiteX2" fmla="*/ 9168977 w 9181334"/>
              <a:gd name="connsiteY2" fmla="*/ 4571441 h 4707366"/>
              <a:gd name="connsiteX3" fmla="*/ 265 w 9181334"/>
              <a:gd name="connsiteY3" fmla="*/ 4707366 h 4707366"/>
              <a:gd name="connsiteX4" fmla="*/ 37334 w 9181334"/>
              <a:gd name="connsiteY4" fmla="*/ 0 h 4707366"/>
              <a:gd name="connsiteX0" fmla="*/ 0 w 9193427"/>
              <a:gd name="connsiteY0" fmla="*/ 0 h 4707366"/>
              <a:gd name="connsiteX1" fmla="*/ 9193427 w 9193427"/>
              <a:gd name="connsiteY1" fmla="*/ 0 h 4707366"/>
              <a:gd name="connsiteX2" fmla="*/ 9181070 w 9193427"/>
              <a:gd name="connsiteY2" fmla="*/ 4571441 h 4707366"/>
              <a:gd name="connsiteX3" fmla="*/ 12358 w 9193427"/>
              <a:gd name="connsiteY3" fmla="*/ 4707366 h 4707366"/>
              <a:gd name="connsiteX4" fmla="*/ 0 w 9193427"/>
              <a:gd name="connsiteY4" fmla="*/ 0 h 4707366"/>
              <a:gd name="connsiteX0" fmla="*/ 0 w 9193427"/>
              <a:gd name="connsiteY0" fmla="*/ 0 h 4884333"/>
              <a:gd name="connsiteX1" fmla="*/ 9193427 w 9193427"/>
              <a:gd name="connsiteY1" fmla="*/ 0 h 4884333"/>
              <a:gd name="connsiteX2" fmla="*/ 9181070 w 9193427"/>
              <a:gd name="connsiteY2" fmla="*/ 4571441 h 4884333"/>
              <a:gd name="connsiteX3" fmla="*/ 12358 w 9193427"/>
              <a:gd name="connsiteY3" fmla="*/ 4707366 h 4884333"/>
              <a:gd name="connsiteX4" fmla="*/ 0 w 9193427"/>
              <a:gd name="connsiteY4" fmla="*/ 0 h 4884333"/>
              <a:gd name="connsiteX0" fmla="*/ 0 w 9193427"/>
              <a:gd name="connsiteY0" fmla="*/ 0 h 4868795"/>
              <a:gd name="connsiteX1" fmla="*/ 9193427 w 9193427"/>
              <a:gd name="connsiteY1" fmla="*/ 0 h 4868795"/>
              <a:gd name="connsiteX2" fmla="*/ 9181070 w 9193427"/>
              <a:gd name="connsiteY2" fmla="*/ 4571441 h 4868795"/>
              <a:gd name="connsiteX3" fmla="*/ 12358 w 9193427"/>
              <a:gd name="connsiteY3" fmla="*/ 4707366 h 4868795"/>
              <a:gd name="connsiteX4" fmla="*/ 0 w 9193427"/>
              <a:gd name="connsiteY4" fmla="*/ 0 h 4868795"/>
              <a:gd name="connsiteX0" fmla="*/ 0 w 9193427"/>
              <a:gd name="connsiteY0" fmla="*/ 0 h 4907393"/>
              <a:gd name="connsiteX1" fmla="*/ 9193427 w 9193427"/>
              <a:gd name="connsiteY1" fmla="*/ 0 h 4907393"/>
              <a:gd name="connsiteX2" fmla="*/ 9181070 w 9193427"/>
              <a:gd name="connsiteY2" fmla="*/ 4571441 h 4907393"/>
              <a:gd name="connsiteX3" fmla="*/ 12358 w 9193427"/>
              <a:gd name="connsiteY3" fmla="*/ 4707366 h 4907393"/>
              <a:gd name="connsiteX4" fmla="*/ 0 w 9193427"/>
              <a:gd name="connsiteY4" fmla="*/ 0 h 4907393"/>
              <a:gd name="connsiteX0" fmla="*/ 1188 w 9194615"/>
              <a:gd name="connsiteY0" fmla="*/ 0 h 4885615"/>
              <a:gd name="connsiteX1" fmla="*/ 9194615 w 9194615"/>
              <a:gd name="connsiteY1" fmla="*/ 0 h 4885615"/>
              <a:gd name="connsiteX2" fmla="*/ 9182258 w 9194615"/>
              <a:gd name="connsiteY2" fmla="*/ 4571441 h 4885615"/>
              <a:gd name="connsiteX3" fmla="*/ 1189 w 9194615"/>
              <a:gd name="connsiteY3" fmla="*/ 4682652 h 4885615"/>
              <a:gd name="connsiteX4" fmla="*/ 1188 w 9194615"/>
              <a:gd name="connsiteY4" fmla="*/ 0 h 4885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4615" h="4885615">
                <a:moveTo>
                  <a:pt x="1188" y="0"/>
                </a:moveTo>
                <a:lnTo>
                  <a:pt x="9194615" y="0"/>
                </a:lnTo>
                <a:lnTo>
                  <a:pt x="9182258" y="4571441"/>
                </a:lnTo>
                <a:cubicBezTo>
                  <a:pt x="4717351" y="4060696"/>
                  <a:pt x="2353092" y="5366394"/>
                  <a:pt x="1189" y="4682652"/>
                </a:cubicBezTo>
                <a:cubicBezTo>
                  <a:pt x="-2930" y="3059984"/>
                  <a:pt x="5307" y="1622668"/>
                  <a:pt x="1188" y="0"/>
                </a:cubicBezTo>
                <a:close/>
              </a:path>
            </a:pathLst>
          </a:custGeom>
        </p:spPr>
        <p:txBody>
          <a:bodyPr/>
          <a:lstStyle>
            <a:lvl1pPr marL="0" indent="0" algn="ctr">
              <a:buNone/>
              <a:defRPr>
                <a:ln>
                  <a:noFill/>
                </a:ln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xmlns="" id="{D50ED4DD-995C-184E-B2DB-8BE2571F86C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41300" y="2232000"/>
            <a:ext cx="12233300" cy="1479550"/>
          </a:xfrm>
          <a:prstGeom prst="rect">
            <a:avLst/>
          </a:prstGeom>
          <a:solidFill>
            <a:srgbClr val="7F7F7F"/>
          </a:solidFill>
          <a:ln>
            <a:solidFill>
              <a:srgbClr val="7F7F7F"/>
            </a:solidFill>
          </a:ln>
        </p:spPr>
        <p:txBody>
          <a:bodyPr anchor="ctr" anchorCtr="1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1pPr>
            <a:lvl2pPr marL="0" indent="0" algn="ctr"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2pPr>
            <a:lvl3pPr marL="0" indent="0" algn="ctr"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3pPr>
            <a:lvl4pPr marL="0" indent="0" algn="ctr"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4pPr>
            <a:lvl5pPr marL="0" indent="0" algn="ctr"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76191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2782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B7A86BCA-0C02-AC4F-8A5C-1D4B121A9079}"/>
              </a:ext>
            </a:extLst>
          </p:cNvPr>
          <p:cNvGrpSpPr/>
          <p:nvPr/>
        </p:nvGrpSpPr>
        <p:grpSpPr>
          <a:xfrm>
            <a:off x="2485476" y="397221"/>
            <a:ext cx="9064760" cy="6336736"/>
            <a:chOff x="2485476" y="397221"/>
            <a:chExt cx="9064760" cy="633673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B28C2E09-D6BB-2846-9439-4347B1C387E2}"/>
                </a:ext>
              </a:extLst>
            </p:cNvPr>
            <p:cNvSpPr txBox="1"/>
            <p:nvPr/>
          </p:nvSpPr>
          <p:spPr bwMode="auto">
            <a:xfrm>
              <a:off x="2485476" y="6495430"/>
              <a:ext cx="7179747" cy="23852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s-419" sz="925" b="1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venir Heavy" charset="0"/>
                  <a:ea typeface="Avenir Heavy" charset="0"/>
                  <a:cs typeface="Avenir Heavy" charset="0"/>
                </a:rPr>
                <a:t>Catalizar la ejecución del Programa de Acción Estratégica de los GEM del Caribe y la Plataforma Continental del Norte de Brasil (2015-2020)</a:t>
              </a:r>
            </a:p>
          </p:txBody>
        </p:sp>
        <p:sp>
          <p:nvSpPr>
            <p:cNvPr id="5" name="Text Box 10">
              <a:extLst>
                <a:ext uri="{FF2B5EF4-FFF2-40B4-BE49-F238E27FC236}">
                  <a16:creationId xmlns:a16="http://schemas.microsoft.com/office/drawing/2014/main" xmlns="" id="{73720BCF-478D-9941-966C-1179F1DEB549}"/>
                </a:ext>
              </a:extLst>
            </p:cNvPr>
            <p:cNvSpPr txBox="1"/>
            <p:nvPr/>
          </p:nvSpPr>
          <p:spPr>
            <a:xfrm>
              <a:off x="9392132" y="397221"/>
              <a:ext cx="2158104" cy="274637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/>
            <a:lstStyle/>
            <a:p>
              <a:pPr algn="r">
                <a:spcBef>
                  <a:spcPts val="0"/>
                </a:spcBef>
                <a:spcAft>
                  <a:spcPts val="200"/>
                </a:spcAft>
                <a:defRPr/>
              </a:pPr>
              <a:r>
                <a:rPr lang="es-419" sz="1050" b="1" dirty="0">
                  <a:solidFill>
                    <a:schemeClr val="bg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  <a:r>
                <a:rPr lang="es-419" sz="1050" b="1" baseline="30000" dirty="0">
                  <a:solidFill>
                    <a:schemeClr val="bg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a</a:t>
              </a:r>
              <a:r>
                <a:rPr lang="es-419" sz="1050" b="1" dirty="0">
                  <a:solidFill>
                    <a:schemeClr val="bg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 Reunión del Comité </a:t>
              </a:r>
            </a:p>
            <a:p>
              <a:pPr algn="r">
                <a:spcBef>
                  <a:spcPts val="0"/>
                </a:spcBef>
                <a:spcAft>
                  <a:spcPts val="200"/>
                </a:spcAft>
                <a:defRPr/>
              </a:pPr>
              <a:r>
                <a:rPr lang="es-419" sz="1050" b="1" dirty="0">
                  <a:solidFill>
                    <a:schemeClr val="bg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Directivo del Proyecto CLME+</a:t>
              </a:r>
            </a:p>
          </p:txBody>
        </p:sp>
      </p:grpSp>
      <p:sp>
        <p:nvSpPr>
          <p:cNvPr id="8" name="Picture Placeholder 1">
            <a:extLst>
              <a:ext uri="{FF2B5EF4-FFF2-40B4-BE49-F238E27FC236}">
                <a16:creationId xmlns:a16="http://schemas.microsoft.com/office/drawing/2014/main" xmlns="" id="{807E1643-90F5-694B-9B95-A396C78F81C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5307" y="1495426"/>
            <a:ext cx="12220518" cy="4885615"/>
          </a:xfrm>
        </p:spPr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xmlns="" id="{D31BA48E-CA5D-C94B-8847-33D0C6DD125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41300" y="2231999"/>
            <a:ext cx="12233300" cy="2488857"/>
          </a:xfrm>
        </p:spPr>
        <p:txBody>
          <a:bodyPr/>
          <a:lstStyle/>
          <a:p>
            <a:pPr algn="ctr"/>
            <a:r>
              <a:rPr lang="es-419" dirty="0"/>
              <a:t>SUBTEMA 7.2 DE LA AGENDA – MECANISMO INTERINO DE COORDINACIÓN DEL PROGRAMA DE ACCIONES ESTRATÉGICAS DEL CLME+</a:t>
            </a:r>
          </a:p>
          <a:p>
            <a:pPr algn="ctr"/>
            <a:endParaRPr lang="en-US" dirty="0"/>
          </a:p>
          <a:p>
            <a:pPr algn="ctr"/>
            <a:r>
              <a:rPr lang="es-419" sz="2000" dirty="0"/>
              <a:t>Segunda Reunión del Comité Directivo del Proyecto CLME+ del PNUD/FMAM</a:t>
            </a:r>
          </a:p>
          <a:p>
            <a:pPr algn="ctr"/>
            <a:r>
              <a:rPr lang="es-419" sz="2000" dirty="0"/>
              <a:t>18 al 20 de junio</a:t>
            </a:r>
          </a:p>
          <a:p>
            <a:pPr algn="ctr"/>
            <a:r>
              <a:rPr lang="es-419" sz="2000" dirty="0"/>
              <a:t>Ciudad de Panamá</a:t>
            </a:r>
          </a:p>
          <a:p>
            <a:pPr algn="ctr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78188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3149" y="2498652"/>
            <a:ext cx="11307726" cy="3799644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lvl="0"/>
            <a:r>
              <a:rPr lang="es-419" b="1" dirty="0"/>
              <a:t>El Mecanismo Interino de Coordinación del PAE: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419" dirty="0"/>
              <a:t>La Organización de las Naciones Unidas para la Alimentación y la Agricultura, representada por la Comisión de Pesca para el Atlántico Centro-Occidental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419" dirty="0"/>
              <a:t>el Programa de las Naciones Unidas para el Medio Ambiente, representado por su Dependencia Regional de Coordinación para el Caribe y por la Secretaría del Convenio de Cartagena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419" dirty="0"/>
              <a:t>la Comisión Oceanográfica Intergubernamental de la UNESCO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419" dirty="0"/>
              <a:t>la Organización del Sector Pesquero y Acuícola del Istmo Centroamericano </a:t>
            </a:r>
          </a:p>
          <a:p>
            <a:pPr lvl="0"/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419" dirty="0"/>
              <a:t>la Comisión Centroamericana de Ambiente y Desarrollo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419" dirty="0"/>
              <a:t>la Secretaría de la Comunidad del Caribe</a:t>
            </a:r>
          </a:p>
          <a:p>
            <a:pPr lvl="0"/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419" dirty="0"/>
              <a:t>el Mecanismo Regional de Pesca del Caribe</a:t>
            </a:r>
          </a:p>
          <a:p>
            <a:pPr lvl="0"/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419" dirty="0"/>
              <a:t>la Comisión de la Organización de los Estados del Caribe Oriental (OECO)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12" y="553259"/>
            <a:ext cx="12192000" cy="1920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165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987011211"/>
              </p:ext>
            </p:extLst>
          </p:nvPr>
        </p:nvGraphicFramePr>
        <p:xfrm>
          <a:off x="1111102" y="834657"/>
          <a:ext cx="8373140" cy="48750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54171" y="148856"/>
            <a:ext cx="5941829" cy="46166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s-419" sz="2400" b="1" dirty="0">
                <a:solidFill>
                  <a:schemeClr val="bg1"/>
                </a:solidFill>
              </a:rPr>
              <a:t>Mecanismo Interino de Coordinación del PAE</a:t>
            </a:r>
          </a:p>
        </p:txBody>
      </p:sp>
    </p:spTree>
    <p:extLst>
      <p:ext uri="{BB962C8B-B14F-4D97-AF65-F5344CB8AC3E}">
        <p14:creationId xmlns:p14="http://schemas.microsoft.com/office/powerpoint/2010/main" val="1933131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0119" y="1168425"/>
            <a:ext cx="5925881" cy="19389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419" sz="2400" b="1" dirty="0">
                <a:solidFill>
                  <a:srgbClr val="FF0000"/>
                </a:solidFill>
              </a:rPr>
              <a:t>Objetivo: </a:t>
            </a:r>
            <a:r>
              <a:rPr lang="es-419" sz="2400" dirty="0">
                <a:solidFill>
                  <a:srgbClr val="FF0000"/>
                </a:solidFill>
              </a:rPr>
              <a:t>mejorar la coordinación y la colaboración regional, apoyar la supervisión y la integración de las acciones en favor de la pesca sostenible y la protección y el uso sostenible del medio ambiente marino.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49864" y="159488"/>
            <a:ext cx="6033489" cy="46166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s-419" sz="2400" b="1">
                <a:solidFill>
                  <a:schemeClr val="bg1"/>
                </a:solidFill>
              </a:rPr>
              <a:t>Mecanismo Interino de Coordinación del PAE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9865" y="4190038"/>
            <a:ext cx="45525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2000" b="1" dirty="0"/>
              <a:t>Además: </a:t>
            </a:r>
            <a:r>
              <a:rPr lang="es-419" sz="2000" dirty="0"/>
              <a:t>promover la ampliación de acciones orientadas al PAE del CLME+ mediante el establecimiento de una "Asociación del CLME+" mundial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8619" y="821773"/>
            <a:ext cx="4380614" cy="32854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89628" y="4280131"/>
            <a:ext cx="42796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1000" dirty="0"/>
              <a:t>Organizaciones representadas en la reunión del MIC </a:t>
            </a:r>
            <a:r>
              <a:rPr lang="es-419" sz="1000"/>
              <a:t>del PAE: </a:t>
            </a:r>
            <a:r>
              <a:rPr lang="es-419" sz="1000" dirty="0"/>
              <a:t>(de izquierda a derecha) OSPESCA, CCAD, Comisión de la OECO, UCP del CLME+, PNUMA, UNESCO-COI, CRFM, Secretaría de la CARICOM, UCP del CLME+; (en primera fila) FAO-COPACO, UCP del CLME+</a:t>
            </a:r>
          </a:p>
        </p:txBody>
      </p:sp>
    </p:spTree>
    <p:extLst>
      <p:ext uri="{BB962C8B-B14F-4D97-AF65-F5344CB8AC3E}">
        <p14:creationId xmlns:p14="http://schemas.microsoft.com/office/powerpoint/2010/main" val="3547798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19985" y="1220557"/>
            <a:ext cx="3970008" cy="313932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419" dirty="0">
                <a:solidFill>
                  <a:srgbClr val="FF0000"/>
                </a:solidFill>
              </a:rPr>
              <a:t>El 27 de julio de 2017 se estableció formalmente el Mecanismo Interino de Coordinación del PAE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419" dirty="0">
                <a:solidFill>
                  <a:srgbClr val="FF0000"/>
                </a:solidFill>
              </a:rPr>
              <a:t>Para diciembre de 2017, las ocho OIG habían firmado el Memorando de Entendimiento. 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419" dirty="0">
                <a:solidFill>
                  <a:srgbClr val="FF0000"/>
                </a:solidFill>
              </a:rPr>
              <a:t> Hasta hoy han tenido lugar tres reuniones del Mecanismo Interino de Coordinación del PAE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4172" y="179924"/>
            <a:ext cx="7479810" cy="46166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bg1"/>
                </a:solidFill>
              </a:rPr>
              <a:t>Estado del Mecanismo Interino de Coordinación del PAE</a:t>
            </a:r>
            <a:endParaRPr lang="es-419" sz="2400" b="1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2251" y="680389"/>
            <a:ext cx="3386468" cy="45330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9079" y="680390"/>
            <a:ext cx="3114086" cy="453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9377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4172" y="179924"/>
            <a:ext cx="3327991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s-419" sz="3200" b="1">
                <a:solidFill>
                  <a:schemeClr val="bg1"/>
                </a:solidFill>
              </a:rPr>
              <a:t>Acción requerida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60968" y="2206256"/>
            <a:ext cx="91758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2400" b="1" i="1"/>
              <a:t>Se le pide al Comité Directivo del Proyecto CLME+ que (a) reconozca el estado del Mecanismo Interino de Coordinación del PAE, y (b) exprese su apoyo permanente al Mecanismo Interino de Coordinación.</a:t>
            </a:r>
          </a:p>
        </p:txBody>
      </p:sp>
    </p:spTree>
    <p:extLst>
      <p:ext uri="{BB962C8B-B14F-4D97-AF65-F5344CB8AC3E}">
        <p14:creationId xmlns:p14="http://schemas.microsoft.com/office/powerpoint/2010/main" val="4049945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xmlns="" id="{7FEFF5B0-AAE1-E543-AA82-549E7B0B08F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B022576-E217-AA44-B00F-9F8ECF6DD0C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419" sz="3200" b="1"/>
              <a:t>Gracias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456C655-C6A6-A240-B643-4DB5169AA4F7}"/>
              </a:ext>
            </a:extLst>
          </p:cNvPr>
          <p:cNvSpPr txBox="1"/>
          <p:nvPr/>
        </p:nvSpPr>
        <p:spPr bwMode="auto">
          <a:xfrm>
            <a:off x="2495078" y="6506838"/>
            <a:ext cx="7179747" cy="2385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419" sz="925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Heavy" charset="0"/>
                <a:ea typeface="Avenir Heavy" charset="0"/>
                <a:cs typeface="Avenir Heavy" charset="0"/>
              </a:rPr>
              <a:t>Catalizar la ejecución del Programa de Acción Estratégica de los GEM del Caribe y la Plataforma Continental del Norte de Brasil (2015-2020)</a:t>
            </a:r>
          </a:p>
        </p:txBody>
      </p:sp>
      <p:sp>
        <p:nvSpPr>
          <p:cNvPr id="7" name="Text Box 10">
            <a:extLst>
              <a:ext uri="{FF2B5EF4-FFF2-40B4-BE49-F238E27FC236}">
                <a16:creationId xmlns:a16="http://schemas.microsoft.com/office/drawing/2014/main" xmlns="" id="{88A61016-2366-4205-874B-DA140C1DF27E}"/>
              </a:ext>
            </a:extLst>
          </p:cNvPr>
          <p:cNvSpPr txBox="1"/>
          <p:nvPr/>
        </p:nvSpPr>
        <p:spPr>
          <a:xfrm>
            <a:off x="9392132" y="397221"/>
            <a:ext cx="2158104" cy="274637"/>
          </a:xfrm>
          <a:prstGeom prst="rect">
            <a:avLst/>
          </a:prstGeom>
          <a:noFill/>
          <a:ln>
            <a:noFill/>
          </a:ln>
          <a:effectLst/>
          <a:ex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/>
          <a:lstStyle/>
          <a:p>
            <a:pPr algn="r">
              <a:spcBef>
                <a:spcPts val="0"/>
              </a:spcBef>
              <a:spcAft>
                <a:spcPts val="200"/>
              </a:spcAft>
              <a:defRPr/>
            </a:pPr>
            <a:r>
              <a:rPr lang="es-419" sz="105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s-419" sz="1050" b="1" baseline="300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s-419" sz="105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Reunión del Comité </a:t>
            </a:r>
          </a:p>
          <a:p>
            <a:pPr algn="r">
              <a:spcBef>
                <a:spcPts val="0"/>
              </a:spcBef>
              <a:spcAft>
                <a:spcPts val="200"/>
              </a:spcAft>
              <a:defRPr/>
            </a:pPr>
            <a:r>
              <a:rPr lang="es-419" sz="105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Directivo del Proyecto CLME+</a:t>
            </a:r>
          </a:p>
        </p:txBody>
      </p:sp>
    </p:spTree>
    <p:extLst>
      <p:ext uri="{BB962C8B-B14F-4D97-AF65-F5344CB8AC3E}">
        <p14:creationId xmlns:p14="http://schemas.microsoft.com/office/powerpoint/2010/main" val="29495414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</TotalTime>
  <Words>452</Words>
  <Application>Microsoft Office PowerPoint</Application>
  <PresentationFormat>Widescreen</PresentationFormat>
  <Paragraphs>53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9" baseType="lpstr">
      <vt:lpstr>MS PGothic</vt:lpstr>
      <vt:lpstr>Arial</vt:lpstr>
      <vt:lpstr>ArialUnicodeMS</vt:lpstr>
      <vt:lpstr>Avenir Book</vt:lpstr>
      <vt:lpstr>Avenir Heavy</vt:lpstr>
      <vt:lpstr>Avenir Heavy Oblique</vt:lpstr>
      <vt:lpstr>Avenir Medium</vt:lpstr>
      <vt:lpstr>Calibri</vt:lpstr>
      <vt:lpstr>LucidaGrande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Soporte Operadora Ming</dc:creator>
  <cp:lastModifiedBy>CLME SPO</cp:lastModifiedBy>
  <cp:revision>25</cp:revision>
  <dcterms:created xsi:type="dcterms:W3CDTF">2018-04-14T02:05:29Z</dcterms:created>
  <dcterms:modified xsi:type="dcterms:W3CDTF">2018-06-07T11:57:34Z</dcterms:modified>
</cp:coreProperties>
</file>