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C21"/>
    <a:srgbClr val="F39F46"/>
    <a:srgbClr val="00BCE5"/>
    <a:srgbClr val="FFD03D"/>
    <a:srgbClr val="0057A8"/>
    <a:srgbClr val="46549F"/>
    <a:srgbClr val="6568AE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17"/>
    <p:restoredTop sz="94649"/>
  </p:normalViewPr>
  <p:slideViewPr>
    <p:cSldViewPr snapToGrid="0" snapToObjects="1">
      <p:cViewPr>
        <p:scale>
          <a:sx n="106" d="100"/>
          <a:sy n="106" d="100"/>
        </p:scale>
        <p:origin x="116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9204232" cy="1479550"/>
          </a:xfrm>
          <a:prstGeom prst="rect">
            <a:avLst/>
          </a:prstGeom>
          <a:solidFill>
            <a:srgbClr val="ED9C21"/>
          </a:solidFill>
          <a:ln>
            <a:solidFill>
              <a:srgbClr val="F39F46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ED9C2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ED9C2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ED9C2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ED9C2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ED9C2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ED9C21"/>
              </a:buClr>
              <a:buNone/>
              <a:tabLst/>
              <a:defRPr sz="2200" b="1" i="1">
                <a:solidFill>
                  <a:srgbClr val="ED9C2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ED9C21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ED9C21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ED9C21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ED9C21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9204232" cy="1479550"/>
          </a:xfrm>
          <a:prstGeom prst="rect">
            <a:avLst/>
          </a:prstGeom>
          <a:solidFill>
            <a:srgbClr val="ED9C21"/>
          </a:solidFill>
          <a:ln>
            <a:solidFill>
              <a:srgbClr val="ED9C21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4489" y="170691"/>
            <a:ext cx="2565979" cy="108624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63</cp:revision>
  <dcterms:created xsi:type="dcterms:W3CDTF">2017-09-18T10:20:23Z</dcterms:created>
  <dcterms:modified xsi:type="dcterms:W3CDTF">2018-01-26T19:56:11Z</dcterms:modified>
</cp:coreProperties>
</file>