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9" r:id="rId3"/>
    <p:sldId id="262" r:id="rId4"/>
    <p:sldId id="263" r:id="rId5"/>
    <p:sldId id="264" r:id="rId6"/>
    <p:sldId id="265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15C6D9"/>
    <a:srgbClr val="17DCF2"/>
    <a:srgbClr val="FF6E00"/>
    <a:srgbClr val="00BCE5"/>
    <a:srgbClr val="FFD03D"/>
    <a:srgbClr val="0057A8"/>
    <a:srgbClr val="46549F"/>
    <a:srgbClr val="6568AE"/>
    <a:srgbClr val="F39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387"/>
    <p:restoredTop sz="94649"/>
  </p:normalViewPr>
  <p:slideViewPr>
    <p:cSldViewPr snapToGrid="0" snapToObjects="1">
      <p:cViewPr>
        <p:scale>
          <a:sx n="100" d="100"/>
          <a:sy n="100" d="100"/>
        </p:scale>
        <p:origin x="119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_fla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300" y="2232000"/>
            <a:ext cx="9204232" cy="1479550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960438"/>
            <a:ext cx="7345363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58" y="279400"/>
            <a:ext cx="4227513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_no fla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300" y="2232000"/>
            <a:ext cx="9204232" cy="1479550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58" y="279400"/>
            <a:ext cx="4227513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21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15C6D9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15C6D9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15C6D9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15C6D9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15C6D9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15C6D9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7F7F7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rgbClr val="7F7F7F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rgbClr val="7F7F7F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rgbClr val="7F7F7F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rgbClr val="7F7F7F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rgbClr val="7F7F7F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rgbClr val="7F7F7F"/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rgbClr val="7F7F7F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15C6D9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15C6D9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15C6D9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_with fla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300" y="2232000"/>
            <a:ext cx="9204232" cy="1479550"/>
          </a:xfrm>
          <a:prstGeom prst="rect">
            <a:avLst/>
          </a:prstGeom>
          <a:solidFill>
            <a:srgbClr val="7F7F7F"/>
          </a:solidFill>
          <a:ln>
            <a:solidFill>
              <a:srgbClr val="7F7F7F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960438"/>
            <a:ext cx="7345363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58" y="279400"/>
            <a:ext cx="4227513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_no fla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300" y="2232000"/>
            <a:ext cx="9204232" cy="1479550"/>
          </a:xfrm>
          <a:prstGeom prst="rect">
            <a:avLst/>
          </a:prstGeom>
          <a:solidFill>
            <a:srgbClr val="7F7F7F"/>
          </a:solidFill>
          <a:ln>
            <a:solidFill>
              <a:srgbClr val="7F7F7F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58" y="279400"/>
            <a:ext cx="4227513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556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989269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306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10"/>
          <p:cNvSpPr txBox="1"/>
          <p:nvPr/>
        </p:nvSpPr>
        <p:spPr>
          <a:xfrm>
            <a:off x="66306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989269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99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989269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8" name="Text Box 10"/>
          <p:cNvSpPr txBox="1"/>
          <p:nvPr/>
        </p:nvSpPr>
        <p:spPr>
          <a:xfrm>
            <a:off x="66306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10"/>
          <p:cNvSpPr txBox="1"/>
          <p:nvPr/>
        </p:nvSpPr>
        <p:spPr>
          <a:xfrm>
            <a:off x="66306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989269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1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80</Words>
  <Application>Microsoft Macintosh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63</cp:revision>
  <dcterms:created xsi:type="dcterms:W3CDTF">2017-09-18T10:20:23Z</dcterms:created>
  <dcterms:modified xsi:type="dcterms:W3CDTF">2018-01-26T19:55:45Z</dcterms:modified>
</cp:coreProperties>
</file>