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68" r:id="rId2"/>
    <p:sldId id="262" r:id="rId3"/>
    <p:sldId id="263" r:id="rId4"/>
    <p:sldId id="264" r:id="rId5"/>
    <p:sldId id="265" r:id="rId6"/>
    <p:sldId id="267" r:id="rId7"/>
  </p:sldIdLst>
  <p:sldSz cx="9144000" cy="6858000" type="screen4x3"/>
  <p:notesSz cx="6858000" cy="9144000"/>
  <p:defaultTextStyle>
    <a:defPPr>
      <a:defRPr lang="en-US"/>
    </a:defPPr>
    <a:lvl1pPr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MS PGothic" charset="0"/>
        <a:cs typeface="MS PGothic" charset="0"/>
      </a:defRPr>
    </a:lvl1pPr>
    <a:lvl2pPr marL="4572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MS PGothic" charset="0"/>
        <a:cs typeface="MS PGothic" charset="0"/>
      </a:defRPr>
    </a:lvl2pPr>
    <a:lvl3pPr marL="9144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MS PGothic" charset="0"/>
        <a:cs typeface="MS PGothic" charset="0"/>
      </a:defRPr>
    </a:lvl3pPr>
    <a:lvl4pPr marL="13716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MS PGothic" charset="0"/>
        <a:cs typeface="MS PGothic" charset="0"/>
      </a:defRPr>
    </a:lvl4pPr>
    <a:lvl5pPr marL="18288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MS PGothic" charset="0"/>
        <a:cs typeface="MS PGothic" charset="0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Calibri" charset="0"/>
        <a:ea typeface="MS PGothic" charset="0"/>
        <a:cs typeface="MS PGothic" charset="0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Calibri" charset="0"/>
        <a:ea typeface="MS PGothic" charset="0"/>
        <a:cs typeface="MS PGothic" charset="0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Calibri" charset="0"/>
        <a:ea typeface="MS PGothic" charset="0"/>
        <a:cs typeface="MS PGothic" charset="0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Calibri" charset="0"/>
        <a:ea typeface="MS PGothic" charset="0"/>
        <a:cs typeface="MS PGothic" charset="0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568AE"/>
    <a:srgbClr val="29548C"/>
    <a:srgbClr val="BBD741"/>
    <a:srgbClr val="FFD03D"/>
    <a:srgbClr val="00BCE5"/>
    <a:srgbClr val="0057A8"/>
    <a:srgbClr val="46549F"/>
    <a:srgbClr val="F39F46"/>
    <a:srgbClr val="909FB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 horzBarState="maximized">
    <p:restoredLeft sz="20488"/>
    <p:restoredTop sz="94649"/>
  </p:normalViewPr>
  <p:slideViewPr>
    <p:cSldViewPr snapToGrid="0" snapToObjects="1">
      <p:cViewPr>
        <p:scale>
          <a:sx n="93" d="100"/>
          <a:sy n="93" d="100"/>
        </p:scale>
        <p:origin x="1824" y="6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notesMaster" Target="notesMasters/notesMaster1.xml"/><Relationship Id="rId9" Type="http://schemas.openxmlformats.org/officeDocument/2006/relationships/handoutMaster" Target="handoutMasters/handoutMaster1.xml"/><Relationship Id="rId10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CA169C5-8BEE-6A48-B32A-7723C894B1EC}" type="datetimeFigureOut">
              <a:rPr lang="en-US" smtClean="0"/>
              <a:t>1/26/18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44B2401-2471-1847-A6A6-3B35C84A6D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710683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73702A2-1F2C-5F40-81D4-D3DFDA5A24DB}" type="datetimeFigureOut">
              <a:rPr lang="en-US" smtClean="0"/>
              <a:t>1/26/18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F28BD40-435A-A547-B4EA-C38EED6FED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33603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ront_cov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icture Placeholder 18"/>
          <p:cNvSpPr>
            <a:spLocks noGrp="1"/>
          </p:cNvSpPr>
          <p:nvPr>
            <p:ph type="pic" sz="quarter" idx="10"/>
          </p:nvPr>
        </p:nvSpPr>
        <p:spPr>
          <a:xfrm>
            <a:off x="-25307" y="1495426"/>
            <a:ext cx="9194615" cy="4885615"/>
          </a:xfrm>
          <a:custGeom>
            <a:avLst/>
            <a:gdLst>
              <a:gd name="connsiteX0" fmla="*/ 0 w 9144000"/>
              <a:gd name="connsiteY0" fmla="*/ 0 h 5522912"/>
              <a:gd name="connsiteX1" fmla="*/ 9144000 w 9144000"/>
              <a:gd name="connsiteY1" fmla="*/ 0 h 5522912"/>
              <a:gd name="connsiteX2" fmla="*/ 9144000 w 9144000"/>
              <a:gd name="connsiteY2" fmla="*/ 5522912 h 5522912"/>
              <a:gd name="connsiteX3" fmla="*/ 0 w 9144000"/>
              <a:gd name="connsiteY3" fmla="*/ 5522912 h 5522912"/>
              <a:gd name="connsiteX4" fmla="*/ 0 w 9144000"/>
              <a:gd name="connsiteY4" fmla="*/ 0 h 5522912"/>
              <a:gd name="connsiteX0" fmla="*/ 0 w 9144000"/>
              <a:gd name="connsiteY0" fmla="*/ 0 h 5522912"/>
              <a:gd name="connsiteX1" fmla="*/ 9144000 w 9144000"/>
              <a:gd name="connsiteY1" fmla="*/ 0 h 5522912"/>
              <a:gd name="connsiteX2" fmla="*/ 9131643 w 9144000"/>
              <a:gd name="connsiteY2" fmla="*/ 4237809 h 5522912"/>
              <a:gd name="connsiteX3" fmla="*/ 0 w 9144000"/>
              <a:gd name="connsiteY3" fmla="*/ 5522912 h 5522912"/>
              <a:gd name="connsiteX4" fmla="*/ 0 w 9144000"/>
              <a:gd name="connsiteY4" fmla="*/ 0 h 5522912"/>
              <a:gd name="connsiteX0" fmla="*/ 0 w 9144000"/>
              <a:gd name="connsiteY0" fmla="*/ 0 h 5522912"/>
              <a:gd name="connsiteX1" fmla="*/ 9144000 w 9144000"/>
              <a:gd name="connsiteY1" fmla="*/ 0 h 5522912"/>
              <a:gd name="connsiteX2" fmla="*/ 9131643 w 9144000"/>
              <a:gd name="connsiteY2" fmla="*/ 4237809 h 5522912"/>
              <a:gd name="connsiteX3" fmla="*/ 0 w 9144000"/>
              <a:gd name="connsiteY3" fmla="*/ 5522912 h 5522912"/>
              <a:gd name="connsiteX4" fmla="*/ 0 w 9144000"/>
              <a:gd name="connsiteY4" fmla="*/ 0 h 5522912"/>
              <a:gd name="connsiteX0" fmla="*/ 0 w 9144000"/>
              <a:gd name="connsiteY0" fmla="*/ 0 h 4843291"/>
              <a:gd name="connsiteX1" fmla="*/ 9144000 w 9144000"/>
              <a:gd name="connsiteY1" fmla="*/ 0 h 4843291"/>
              <a:gd name="connsiteX2" fmla="*/ 9131643 w 9144000"/>
              <a:gd name="connsiteY2" fmla="*/ 4237809 h 4843291"/>
              <a:gd name="connsiteX3" fmla="*/ 37071 w 9144000"/>
              <a:gd name="connsiteY3" fmla="*/ 4843291 h 4843291"/>
              <a:gd name="connsiteX4" fmla="*/ 0 w 9144000"/>
              <a:gd name="connsiteY4" fmla="*/ 0 h 4843291"/>
              <a:gd name="connsiteX0" fmla="*/ 0 w 9144000"/>
              <a:gd name="connsiteY0" fmla="*/ 0 h 4843291"/>
              <a:gd name="connsiteX1" fmla="*/ 9144000 w 9144000"/>
              <a:gd name="connsiteY1" fmla="*/ 0 h 4843291"/>
              <a:gd name="connsiteX2" fmla="*/ 9131643 w 9144000"/>
              <a:gd name="connsiteY2" fmla="*/ 4237809 h 4843291"/>
              <a:gd name="connsiteX3" fmla="*/ 37071 w 9144000"/>
              <a:gd name="connsiteY3" fmla="*/ 4843291 h 4843291"/>
              <a:gd name="connsiteX4" fmla="*/ 0 w 9144000"/>
              <a:gd name="connsiteY4" fmla="*/ 0 h 4843291"/>
              <a:gd name="connsiteX0" fmla="*/ 0 w 9144000"/>
              <a:gd name="connsiteY0" fmla="*/ 0 h 4843291"/>
              <a:gd name="connsiteX1" fmla="*/ 9144000 w 9144000"/>
              <a:gd name="connsiteY1" fmla="*/ 0 h 4843291"/>
              <a:gd name="connsiteX2" fmla="*/ 9131643 w 9144000"/>
              <a:gd name="connsiteY2" fmla="*/ 4237809 h 4843291"/>
              <a:gd name="connsiteX3" fmla="*/ 37071 w 9144000"/>
              <a:gd name="connsiteY3" fmla="*/ 4843291 h 4843291"/>
              <a:gd name="connsiteX4" fmla="*/ 0 w 9144000"/>
              <a:gd name="connsiteY4" fmla="*/ 0 h 4843291"/>
              <a:gd name="connsiteX0" fmla="*/ 0 w 9144000"/>
              <a:gd name="connsiteY0" fmla="*/ 0 h 4868004"/>
              <a:gd name="connsiteX1" fmla="*/ 9144000 w 9144000"/>
              <a:gd name="connsiteY1" fmla="*/ 0 h 4868004"/>
              <a:gd name="connsiteX2" fmla="*/ 9131643 w 9144000"/>
              <a:gd name="connsiteY2" fmla="*/ 4237809 h 4868004"/>
              <a:gd name="connsiteX3" fmla="*/ 12358 w 9144000"/>
              <a:gd name="connsiteY3" fmla="*/ 4868004 h 4868004"/>
              <a:gd name="connsiteX4" fmla="*/ 0 w 9144000"/>
              <a:gd name="connsiteY4" fmla="*/ 0 h 4868004"/>
              <a:gd name="connsiteX0" fmla="*/ 0 w 9144000"/>
              <a:gd name="connsiteY0" fmla="*/ 0 h 4868004"/>
              <a:gd name="connsiteX1" fmla="*/ 9144000 w 9144000"/>
              <a:gd name="connsiteY1" fmla="*/ 0 h 4868004"/>
              <a:gd name="connsiteX2" fmla="*/ 9131643 w 9144000"/>
              <a:gd name="connsiteY2" fmla="*/ 4237809 h 4868004"/>
              <a:gd name="connsiteX3" fmla="*/ 12358 w 9144000"/>
              <a:gd name="connsiteY3" fmla="*/ 4868004 h 4868004"/>
              <a:gd name="connsiteX4" fmla="*/ 0 w 9144000"/>
              <a:gd name="connsiteY4" fmla="*/ 0 h 4868004"/>
              <a:gd name="connsiteX0" fmla="*/ 0 w 9144000"/>
              <a:gd name="connsiteY0" fmla="*/ 0 h 4868004"/>
              <a:gd name="connsiteX1" fmla="*/ 9144000 w 9144000"/>
              <a:gd name="connsiteY1" fmla="*/ 0 h 4868004"/>
              <a:gd name="connsiteX2" fmla="*/ 9131643 w 9144000"/>
              <a:gd name="connsiteY2" fmla="*/ 4571441 h 4868004"/>
              <a:gd name="connsiteX3" fmla="*/ 12358 w 9144000"/>
              <a:gd name="connsiteY3" fmla="*/ 4868004 h 4868004"/>
              <a:gd name="connsiteX4" fmla="*/ 0 w 9144000"/>
              <a:gd name="connsiteY4" fmla="*/ 0 h 4868004"/>
              <a:gd name="connsiteX0" fmla="*/ 0 w 9144000"/>
              <a:gd name="connsiteY0" fmla="*/ 0 h 4868004"/>
              <a:gd name="connsiteX1" fmla="*/ 9144000 w 9144000"/>
              <a:gd name="connsiteY1" fmla="*/ 0 h 4868004"/>
              <a:gd name="connsiteX2" fmla="*/ 9131643 w 9144000"/>
              <a:gd name="connsiteY2" fmla="*/ 4571441 h 4868004"/>
              <a:gd name="connsiteX3" fmla="*/ 12358 w 9144000"/>
              <a:gd name="connsiteY3" fmla="*/ 4868004 h 4868004"/>
              <a:gd name="connsiteX4" fmla="*/ 0 w 9144000"/>
              <a:gd name="connsiteY4" fmla="*/ 0 h 4868004"/>
              <a:gd name="connsiteX0" fmla="*/ 37334 w 9181334"/>
              <a:gd name="connsiteY0" fmla="*/ 0 h 4707366"/>
              <a:gd name="connsiteX1" fmla="*/ 9181334 w 9181334"/>
              <a:gd name="connsiteY1" fmla="*/ 0 h 4707366"/>
              <a:gd name="connsiteX2" fmla="*/ 9168977 w 9181334"/>
              <a:gd name="connsiteY2" fmla="*/ 4571441 h 4707366"/>
              <a:gd name="connsiteX3" fmla="*/ 265 w 9181334"/>
              <a:gd name="connsiteY3" fmla="*/ 4707366 h 4707366"/>
              <a:gd name="connsiteX4" fmla="*/ 37334 w 9181334"/>
              <a:gd name="connsiteY4" fmla="*/ 0 h 4707366"/>
              <a:gd name="connsiteX0" fmla="*/ 0 w 9193427"/>
              <a:gd name="connsiteY0" fmla="*/ 0 h 4707366"/>
              <a:gd name="connsiteX1" fmla="*/ 9193427 w 9193427"/>
              <a:gd name="connsiteY1" fmla="*/ 0 h 4707366"/>
              <a:gd name="connsiteX2" fmla="*/ 9181070 w 9193427"/>
              <a:gd name="connsiteY2" fmla="*/ 4571441 h 4707366"/>
              <a:gd name="connsiteX3" fmla="*/ 12358 w 9193427"/>
              <a:gd name="connsiteY3" fmla="*/ 4707366 h 4707366"/>
              <a:gd name="connsiteX4" fmla="*/ 0 w 9193427"/>
              <a:gd name="connsiteY4" fmla="*/ 0 h 4707366"/>
              <a:gd name="connsiteX0" fmla="*/ 0 w 9193427"/>
              <a:gd name="connsiteY0" fmla="*/ 0 h 4884333"/>
              <a:gd name="connsiteX1" fmla="*/ 9193427 w 9193427"/>
              <a:gd name="connsiteY1" fmla="*/ 0 h 4884333"/>
              <a:gd name="connsiteX2" fmla="*/ 9181070 w 9193427"/>
              <a:gd name="connsiteY2" fmla="*/ 4571441 h 4884333"/>
              <a:gd name="connsiteX3" fmla="*/ 12358 w 9193427"/>
              <a:gd name="connsiteY3" fmla="*/ 4707366 h 4884333"/>
              <a:gd name="connsiteX4" fmla="*/ 0 w 9193427"/>
              <a:gd name="connsiteY4" fmla="*/ 0 h 4884333"/>
              <a:gd name="connsiteX0" fmla="*/ 0 w 9193427"/>
              <a:gd name="connsiteY0" fmla="*/ 0 h 4868795"/>
              <a:gd name="connsiteX1" fmla="*/ 9193427 w 9193427"/>
              <a:gd name="connsiteY1" fmla="*/ 0 h 4868795"/>
              <a:gd name="connsiteX2" fmla="*/ 9181070 w 9193427"/>
              <a:gd name="connsiteY2" fmla="*/ 4571441 h 4868795"/>
              <a:gd name="connsiteX3" fmla="*/ 12358 w 9193427"/>
              <a:gd name="connsiteY3" fmla="*/ 4707366 h 4868795"/>
              <a:gd name="connsiteX4" fmla="*/ 0 w 9193427"/>
              <a:gd name="connsiteY4" fmla="*/ 0 h 4868795"/>
              <a:gd name="connsiteX0" fmla="*/ 0 w 9193427"/>
              <a:gd name="connsiteY0" fmla="*/ 0 h 4907393"/>
              <a:gd name="connsiteX1" fmla="*/ 9193427 w 9193427"/>
              <a:gd name="connsiteY1" fmla="*/ 0 h 4907393"/>
              <a:gd name="connsiteX2" fmla="*/ 9181070 w 9193427"/>
              <a:gd name="connsiteY2" fmla="*/ 4571441 h 4907393"/>
              <a:gd name="connsiteX3" fmla="*/ 12358 w 9193427"/>
              <a:gd name="connsiteY3" fmla="*/ 4707366 h 4907393"/>
              <a:gd name="connsiteX4" fmla="*/ 0 w 9193427"/>
              <a:gd name="connsiteY4" fmla="*/ 0 h 4907393"/>
              <a:gd name="connsiteX0" fmla="*/ 1188 w 9194615"/>
              <a:gd name="connsiteY0" fmla="*/ 0 h 4885615"/>
              <a:gd name="connsiteX1" fmla="*/ 9194615 w 9194615"/>
              <a:gd name="connsiteY1" fmla="*/ 0 h 4885615"/>
              <a:gd name="connsiteX2" fmla="*/ 9182258 w 9194615"/>
              <a:gd name="connsiteY2" fmla="*/ 4571441 h 4885615"/>
              <a:gd name="connsiteX3" fmla="*/ 1189 w 9194615"/>
              <a:gd name="connsiteY3" fmla="*/ 4682652 h 4885615"/>
              <a:gd name="connsiteX4" fmla="*/ 1188 w 9194615"/>
              <a:gd name="connsiteY4" fmla="*/ 0 h 48856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94615" h="4885615">
                <a:moveTo>
                  <a:pt x="1188" y="0"/>
                </a:moveTo>
                <a:lnTo>
                  <a:pt x="9194615" y="0"/>
                </a:lnTo>
                <a:lnTo>
                  <a:pt x="9182258" y="4571441"/>
                </a:lnTo>
                <a:cubicBezTo>
                  <a:pt x="4717351" y="4060696"/>
                  <a:pt x="2353092" y="5366394"/>
                  <a:pt x="1189" y="4682652"/>
                </a:cubicBezTo>
                <a:cubicBezTo>
                  <a:pt x="-2930" y="3059984"/>
                  <a:pt x="5307" y="1622668"/>
                  <a:pt x="1188" y="0"/>
                </a:cubicBezTo>
                <a:close/>
              </a:path>
            </a:pathLst>
          </a:custGeom>
        </p:spPr>
        <p:txBody>
          <a:bodyPr/>
          <a:lstStyle>
            <a:lvl1pPr marL="0" indent="0" algn="ctr">
              <a:buNone/>
              <a:defRPr>
                <a:ln>
                  <a:noFill/>
                </a:ln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Rectangle 4"/>
          <p:cNvSpPr>
            <a:spLocks noChangeArrowheads="1"/>
          </p:cNvSpPr>
          <p:nvPr userDrawn="1"/>
        </p:nvSpPr>
        <p:spPr bwMode="auto">
          <a:xfrm>
            <a:off x="6010507" y="409827"/>
            <a:ext cx="3154131" cy="404345"/>
          </a:xfrm>
          <a:prstGeom prst="rect">
            <a:avLst/>
          </a:prstGeom>
          <a:solidFill>
            <a:srgbClr val="6568AE"/>
          </a:solidFill>
          <a:ln>
            <a:noFill/>
          </a:ln>
          <a:effectLst/>
        </p:spPr>
        <p:txBody>
          <a:bodyPr anchor="ctr"/>
          <a:lstStyle/>
          <a:p>
            <a:pPr algn="ctr" eaLnBrk="1" hangingPunct="1"/>
            <a:endParaRPr lang="en-US" altLang="en-US">
              <a:solidFill>
                <a:srgbClr val="FFFFFF"/>
              </a:solidFill>
              <a:ea typeface="MS PGothic" charset="-128"/>
            </a:endParaRPr>
          </a:p>
        </p:txBody>
      </p:sp>
      <p:sp>
        <p:nvSpPr>
          <p:cNvPr id="11" name="Text Placeholder 2"/>
          <p:cNvSpPr>
            <a:spLocks noGrp="1"/>
          </p:cNvSpPr>
          <p:nvPr>
            <p:ph type="body" sz="quarter" idx="11"/>
          </p:nvPr>
        </p:nvSpPr>
        <p:spPr>
          <a:xfrm>
            <a:off x="-40145" y="2232000"/>
            <a:ext cx="9204232" cy="1479550"/>
          </a:xfrm>
          <a:prstGeom prst="rect">
            <a:avLst/>
          </a:prstGeom>
          <a:solidFill>
            <a:srgbClr val="6568AE"/>
          </a:solidFill>
          <a:ln>
            <a:solidFill>
              <a:srgbClr val="6568AE"/>
            </a:solidFill>
          </a:ln>
        </p:spPr>
        <p:txBody>
          <a:bodyPr anchor="ctr" anchorCtr="0"/>
          <a:lstStyle>
            <a:lvl1pPr marL="622300" indent="0" algn="l">
              <a:spcBef>
                <a:spcPts val="0"/>
              </a:spcBef>
              <a:spcAft>
                <a:spcPts val="0"/>
              </a:spcAft>
              <a:buNone/>
              <a:tabLst>
                <a:tab pos="609600" algn="l"/>
              </a:tabLst>
              <a:defRPr sz="2800" b="1" i="0">
                <a:solidFill>
                  <a:schemeClr val="bg1"/>
                </a:solidFill>
                <a:latin typeface="Avenir Heavy" charset="0"/>
                <a:ea typeface="Avenir Heavy" charset="0"/>
                <a:cs typeface="Avenir Heavy" charset="0"/>
              </a:defRPr>
            </a:lvl1pPr>
            <a:lvl2pPr marL="622300" indent="0" algn="l">
              <a:spcBef>
                <a:spcPts val="0"/>
              </a:spcBef>
              <a:spcAft>
                <a:spcPts val="0"/>
              </a:spcAft>
              <a:buNone/>
              <a:tabLst>
                <a:tab pos="609600" algn="l"/>
              </a:tabLst>
              <a:defRPr sz="2000" b="0" i="0">
                <a:solidFill>
                  <a:schemeClr val="bg1"/>
                </a:solidFill>
                <a:latin typeface="Avenir Medium" charset="0"/>
                <a:ea typeface="Avenir Medium" charset="0"/>
                <a:cs typeface="Avenir Medium" charset="0"/>
              </a:defRPr>
            </a:lvl2pPr>
            <a:lvl3pPr marL="622300" indent="0" algn="l">
              <a:spcBef>
                <a:spcPts val="0"/>
              </a:spcBef>
              <a:spcAft>
                <a:spcPts val="0"/>
              </a:spcAft>
              <a:buNone/>
              <a:tabLst>
                <a:tab pos="609600" algn="l"/>
              </a:tabLst>
              <a:defRPr sz="1400" b="0" i="0">
                <a:solidFill>
                  <a:schemeClr val="bg1"/>
                </a:solidFill>
                <a:latin typeface="Avenir Medium" charset="0"/>
                <a:ea typeface="Avenir Medium" charset="0"/>
                <a:cs typeface="Avenir Medium" charset="0"/>
              </a:defRPr>
            </a:lvl3pPr>
            <a:lvl4pPr marL="622300" indent="0" algn="l">
              <a:spcBef>
                <a:spcPts val="0"/>
              </a:spcBef>
              <a:spcAft>
                <a:spcPts val="0"/>
              </a:spcAft>
              <a:buNone/>
              <a:tabLst>
                <a:tab pos="609600" algn="l"/>
              </a:tabLst>
              <a:defRPr sz="1400" b="0" i="0">
                <a:solidFill>
                  <a:schemeClr val="bg1"/>
                </a:solidFill>
                <a:latin typeface="Avenir Medium" charset="0"/>
                <a:ea typeface="Avenir Medium" charset="0"/>
                <a:cs typeface="Avenir Medium" charset="0"/>
              </a:defRPr>
            </a:lvl4pPr>
            <a:lvl5pPr marL="622300" indent="0" algn="l">
              <a:spcBef>
                <a:spcPts val="0"/>
              </a:spcBef>
              <a:spcAft>
                <a:spcPts val="0"/>
              </a:spcAft>
              <a:buNone/>
              <a:tabLst>
                <a:tab pos="609600" algn="l"/>
              </a:tabLst>
              <a:defRPr sz="1400" b="0" i="0">
                <a:solidFill>
                  <a:schemeClr val="bg1"/>
                </a:solidFill>
                <a:latin typeface="Avenir Medium" charset="0"/>
                <a:ea typeface="Avenir Medium" charset="0"/>
                <a:cs typeface="Avenir Medium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Sub-title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388012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_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4"/>
          <p:cNvSpPr>
            <a:spLocks noChangeArrowheads="1"/>
          </p:cNvSpPr>
          <p:nvPr userDrawn="1"/>
        </p:nvSpPr>
        <p:spPr bwMode="auto">
          <a:xfrm>
            <a:off x="-20638" y="5630863"/>
            <a:ext cx="9199563" cy="1227137"/>
          </a:xfrm>
          <a:custGeom>
            <a:avLst/>
            <a:gdLst>
              <a:gd name="T0" fmla="*/ 22350 w 22351"/>
              <a:gd name="T1" fmla="*/ 2546 h 2552"/>
              <a:gd name="T2" fmla="*/ 22350 w 22351"/>
              <a:gd name="T3" fmla="*/ 573 h 2552"/>
              <a:gd name="T4" fmla="*/ 8446 w 22351"/>
              <a:gd name="T5" fmla="*/ 905 h 2552"/>
              <a:gd name="T6" fmla="*/ 0 w 22351"/>
              <a:gd name="T7" fmla="*/ 662 h 2552"/>
              <a:gd name="T8" fmla="*/ 0 w 22351"/>
              <a:gd name="T9" fmla="*/ 2551 h 2552"/>
              <a:gd name="T10" fmla="*/ 22350 w 22351"/>
              <a:gd name="T11" fmla="*/ 2546 h 255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22351" h="2552">
                <a:moveTo>
                  <a:pt x="22350" y="2546"/>
                </a:moveTo>
                <a:lnTo>
                  <a:pt x="22350" y="573"/>
                </a:lnTo>
                <a:cubicBezTo>
                  <a:pt x="19540" y="110"/>
                  <a:pt x="15136" y="0"/>
                  <a:pt x="8446" y="905"/>
                </a:cubicBezTo>
                <a:cubicBezTo>
                  <a:pt x="2266" y="1740"/>
                  <a:pt x="473" y="999"/>
                  <a:pt x="0" y="662"/>
                </a:cubicBezTo>
                <a:lnTo>
                  <a:pt x="0" y="2551"/>
                </a:lnTo>
                <a:lnTo>
                  <a:pt x="22350" y="2546"/>
                </a:lnTo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ea typeface="MS PGothic" charset="0"/>
              <a:cs typeface="MS PGothic" charset="0"/>
            </a:endParaRPr>
          </a:p>
        </p:txBody>
      </p:sp>
      <p:sp>
        <p:nvSpPr>
          <p:cNvPr id="6" name="Picture Placeholder 18"/>
          <p:cNvSpPr>
            <a:spLocks noGrp="1"/>
          </p:cNvSpPr>
          <p:nvPr>
            <p:ph type="pic" sz="quarter" idx="10"/>
          </p:nvPr>
        </p:nvSpPr>
        <p:spPr>
          <a:xfrm>
            <a:off x="488753" y="1865312"/>
            <a:ext cx="3244032" cy="3245852"/>
          </a:xfrm>
          <a:prstGeom prst="ellipse">
            <a:avLst/>
          </a:prstGeom>
        </p:spPr>
        <p:txBody>
          <a:bodyPr/>
          <a:lstStyle>
            <a:lvl1pPr marL="0" indent="0" algn="ctr">
              <a:buNone/>
              <a:defRPr sz="1400" b="0" i="0">
                <a:solidFill>
                  <a:schemeClr val="bg1">
                    <a:lumMod val="65000"/>
                  </a:schemeClr>
                </a:solidFill>
                <a:latin typeface="Avenir Medium" charset="0"/>
                <a:ea typeface="Avenir Medium" charset="0"/>
                <a:cs typeface="Avenir Medium" charset="0"/>
              </a:defRPr>
            </a:lvl1pPr>
          </a:lstStyle>
          <a:p>
            <a:pPr lvl="0"/>
            <a:r>
              <a:rPr lang="en-US" noProof="0" dirty="0" smtClean="0"/>
              <a:t>Drag picture to placeholder or click icon to add</a:t>
            </a:r>
            <a:endParaRPr lang="en-US" noProof="0" dirty="0"/>
          </a:p>
        </p:txBody>
      </p:sp>
      <p:sp>
        <p:nvSpPr>
          <p:cNvPr id="21" name="Rectangle 20"/>
          <p:cNvSpPr>
            <a:spLocks noChangeArrowheads="1"/>
          </p:cNvSpPr>
          <p:nvPr userDrawn="1"/>
        </p:nvSpPr>
        <p:spPr bwMode="auto">
          <a:xfrm>
            <a:off x="4229383" y="409828"/>
            <a:ext cx="4935255" cy="181188"/>
          </a:xfrm>
          <a:prstGeom prst="rect">
            <a:avLst/>
          </a:prstGeom>
          <a:solidFill>
            <a:srgbClr val="6568AE"/>
          </a:solidFill>
          <a:ln>
            <a:noFill/>
          </a:ln>
          <a:effectLst/>
        </p:spPr>
        <p:txBody>
          <a:bodyPr anchor="ctr"/>
          <a:lstStyle/>
          <a:p>
            <a:pPr algn="ctr" eaLnBrk="1" hangingPunct="1"/>
            <a:endParaRPr lang="en-US" altLang="en-US">
              <a:solidFill>
                <a:srgbClr val="FFFFFF"/>
              </a:solidFill>
              <a:ea typeface="MS PGothic" charset="-128"/>
            </a:endParaRP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0913" y="5976938"/>
            <a:ext cx="1763712" cy="746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 Placeholder 2"/>
          <p:cNvSpPr>
            <a:spLocks noGrp="1"/>
          </p:cNvSpPr>
          <p:nvPr>
            <p:ph type="body" sz="quarter" idx="11" hasCustomPrompt="1"/>
          </p:nvPr>
        </p:nvSpPr>
        <p:spPr>
          <a:xfrm>
            <a:off x="4096748" y="1865312"/>
            <a:ext cx="4518025" cy="3245852"/>
          </a:xfrm>
          <a:prstGeom prst="rect">
            <a:avLst/>
          </a:prstGeom>
        </p:spPr>
        <p:txBody>
          <a:bodyPr/>
          <a:lstStyle>
            <a:lvl1pPr marL="0" indent="0">
              <a:lnSpc>
                <a:spcPts val="4000"/>
              </a:lnSpc>
              <a:spcBef>
                <a:spcPts val="0"/>
              </a:spcBef>
              <a:spcAft>
                <a:spcPts val="400"/>
              </a:spcAft>
              <a:buFontTx/>
              <a:buNone/>
              <a:defRPr sz="3000" b="1" i="0">
                <a:solidFill>
                  <a:schemeClr val="tx1">
                    <a:lumMod val="65000"/>
                    <a:lumOff val="35000"/>
                  </a:schemeClr>
                </a:solidFill>
                <a:latin typeface="Avenir Heavy" charset="0"/>
                <a:ea typeface="Avenir Heavy" charset="0"/>
                <a:cs typeface="Avenir Heavy" charset="0"/>
              </a:defRPr>
            </a:lvl1pPr>
            <a:lvl2pPr marL="11113" indent="0">
              <a:lnSpc>
                <a:spcPts val="2000"/>
              </a:lnSpc>
              <a:spcBef>
                <a:spcPts val="0"/>
              </a:spcBef>
              <a:spcAft>
                <a:spcPts val="400"/>
              </a:spcAft>
              <a:buFontTx/>
              <a:buNone/>
              <a:tabLst/>
              <a:defRPr sz="2400" b="1" i="1">
                <a:solidFill>
                  <a:schemeClr val="tx1">
                    <a:lumMod val="65000"/>
                    <a:lumOff val="35000"/>
                  </a:schemeClr>
                </a:solidFill>
                <a:latin typeface="Avenir Heavy Oblique" charset="0"/>
                <a:ea typeface="Avenir Heavy Oblique" charset="0"/>
                <a:cs typeface="Avenir Heavy Oblique" charset="0"/>
              </a:defRPr>
            </a:lvl2pPr>
            <a:lvl3pPr marL="11113" indent="0">
              <a:spcBef>
                <a:spcPts val="400"/>
              </a:spcBef>
              <a:buFontTx/>
              <a:buNone/>
              <a:tabLst/>
              <a:defRPr sz="2100" b="0" i="0">
                <a:solidFill>
                  <a:schemeClr val="tx1">
                    <a:lumMod val="65000"/>
                    <a:lumOff val="35000"/>
                  </a:schemeClr>
                </a:solidFill>
                <a:latin typeface="Avenir Medium" charset="0"/>
                <a:ea typeface="Avenir Medium" charset="0"/>
                <a:cs typeface="Avenir Medium" charset="0"/>
              </a:defRPr>
            </a:lvl3pPr>
            <a:lvl4pPr marL="669925" indent="-179388">
              <a:buClr>
                <a:srgbClr val="6568AE"/>
              </a:buClr>
              <a:buFont typeface="Wingdings" charset="2"/>
              <a:buChar char="§"/>
              <a:tabLst/>
              <a:defRPr sz="1800" b="0" i="0">
                <a:solidFill>
                  <a:schemeClr val="tx1">
                    <a:lumMod val="65000"/>
                    <a:lumOff val="35000"/>
                  </a:schemeClr>
                </a:solidFill>
                <a:latin typeface="Avenir Medium" charset="0"/>
                <a:ea typeface="Avenir Medium" charset="0"/>
                <a:cs typeface="Avenir Medium" charset="0"/>
              </a:defRPr>
            </a:lvl4pPr>
            <a:lvl5pPr marL="849313" indent="-227013">
              <a:buClr>
                <a:srgbClr val="6568AE"/>
              </a:buClr>
              <a:buSzPct val="150000"/>
              <a:buFont typeface="ArialUnicodeMS" charset="0"/>
              <a:buChar char="▸"/>
              <a:tabLst/>
              <a:defRPr sz="1400" b="0" i="0">
                <a:solidFill>
                  <a:schemeClr val="tx1">
                    <a:lumMod val="65000"/>
                    <a:lumOff val="35000"/>
                  </a:schemeClr>
                </a:solidFill>
                <a:latin typeface="Avenir Medium" charset="0"/>
                <a:ea typeface="Avenir Medium" charset="0"/>
                <a:cs typeface="Avenir Medium" charset="0"/>
              </a:defRPr>
            </a:lvl5pPr>
            <a:lvl6pPr marL="47625" indent="0" algn="ctr">
              <a:buNone/>
              <a:tabLst/>
              <a:defRPr sz="2200" b="1" i="1">
                <a:solidFill>
                  <a:srgbClr val="6568AE"/>
                </a:solidFill>
                <a:latin typeface="Avenir Heavy Oblique" charset="0"/>
                <a:ea typeface="Avenir Heavy Oblique" charset="0"/>
                <a:cs typeface="Avenir Heavy Oblique" charset="0"/>
              </a:defRPr>
            </a:lvl6pPr>
          </a:lstStyle>
          <a:p>
            <a:pPr lvl="0"/>
            <a:r>
              <a:rPr lang="en-US" dirty="0" smtClean="0"/>
              <a:t>Title</a:t>
            </a:r>
          </a:p>
          <a:p>
            <a:pPr lvl="1"/>
            <a:r>
              <a:rPr lang="en-US" dirty="0" smtClean="0"/>
              <a:t>Sub-Title</a:t>
            </a:r>
          </a:p>
          <a:p>
            <a:pPr lvl="2"/>
            <a:r>
              <a:rPr lang="en-US" dirty="0" smtClean="0"/>
              <a:t>Main text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highlight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136040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>
            <a:spLocks noChangeArrowheads="1"/>
          </p:cNvSpPr>
          <p:nvPr userDrawn="1"/>
        </p:nvSpPr>
        <p:spPr bwMode="auto">
          <a:xfrm>
            <a:off x="4229383" y="409828"/>
            <a:ext cx="4935255" cy="181188"/>
          </a:xfrm>
          <a:prstGeom prst="rect">
            <a:avLst/>
          </a:prstGeom>
          <a:solidFill>
            <a:srgbClr val="6568AE"/>
          </a:solidFill>
          <a:ln>
            <a:noFill/>
          </a:ln>
          <a:effectLst/>
        </p:spPr>
        <p:txBody>
          <a:bodyPr anchor="ctr"/>
          <a:lstStyle/>
          <a:p>
            <a:pPr algn="ctr" eaLnBrk="1" hangingPunct="1"/>
            <a:endParaRPr lang="en-US" altLang="en-US">
              <a:solidFill>
                <a:srgbClr val="FFFFFF"/>
              </a:solidFill>
              <a:ea typeface="MS PGothic" charset="-128"/>
            </a:endParaRPr>
          </a:p>
        </p:txBody>
      </p:sp>
      <p:sp>
        <p:nvSpPr>
          <p:cNvPr id="4" name="Freeform 3"/>
          <p:cNvSpPr>
            <a:spLocks noChangeArrowheads="1"/>
          </p:cNvSpPr>
          <p:nvPr userDrawn="1"/>
        </p:nvSpPr>
        <p:spPr bwMode="auto">
          <a:xfrm>
            <a:off x="-20638" y="5630863"/>
            <a:ext cx="9199563" cy="1227137"/>
          </a:xfrm>
          <a:custGeom>
            <a:avLst/>
            <a:gdLst>
              <a:gd name="T0" fmla="*/ 22350 w 22351"/>
              <a:gd name="T1" fmla="*/ 2546 h 2552"/>
              <a:gd name="T2" fmla="*/ 22350 w 22351"/>
              <a:gd name="T3" fmla="*/ 573 h 2552"/>
              <a:gd name="T4" fmla="*/ 8446 w 22351"/>
              <a:gd name="T5" fmla="*/ 905 h 2552"/>
              <a:gd name="T6" fmla="*/ 0 w 22351"/>
              <a:gd name="T7" fmla="*/ 662 h 2552"/>
              <a:gd name="T8" fmla="*/ 0 w 22351"/>
              <a:gd name="T9" fmla="*/ 2551 h 2552"/>
              <a:gd name="T10" fmla="*/ 22350 w 22351"/>
              <a:gd name="T11" fmla="*/ 2546 h 255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22351" h="2552">
                <a:moveTo>
                  <a:pt x="22350" y="2546"/>
                </a:moveTo>
                <a:lnTo>
                  <a:pt x="22350" y="573"/>
                </a:lnTo>
                <a:cubicBezTo>
                  <a:pt x="19540" y="110"/>
                  <a:pt x="15136" y="0"/>
                  <a:pt x="8446" y="905"/>
                </a:cubicBezTo>
                <a:cubicBezTo>
                  <a:pt x="2266" y="1740"/>
                  <a:pt x="473" y="999"/>
                  <a:pt x="0" y="662"/>
                </a:cubicBezTo>
                <a:lnTo>
                  <a:pt x="0" y="2551"/>
                </a:lnTo>
                <a:lnTo>
                  <a:pt x="22350" y="2546"/>
                </a:lnTo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ea typeface="MS PGothic" charset="0"/>
              <a:cs typeface="MS PGothic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0913" y="5976938"/>
            <a:ext cx="1763712" cy="746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ext Placeholder 2"/>
          <p:cNvSpPr>
            <a:spLocks noGrp="1"/>
          </p:cNvSpPr>
          <p:nvPr>
            <p:ph type="body" sz="quarter" idx="11" hasCustomPrompt="1"/>
          </p:nvPr>
        </p:nvSpPr>
        <p:spPr>
          <a:xfrm>
            <a:off x="577516" y="1865312"/>
            <a:ext cx="8037257" cy="3245852"/>
          </a:xfrm>
          <a:prstGeom prst="rect">
            <a:avLst/>
          </a:prstGeom>
        </p:spPr>
        <p:txBody>
          <a:bodyPr/>
          <a:lstStyle>
            <a:lvl1pPr marL="0" indent="0">
              <a:lnSpc>
                <a:spcPts val="4000"/>
              </a:lnSpc>
              <a:spcBef>
                <a:spcPts val="0"/>
              </a:spcBef>
              <a:spcAft>
                <a:spcPts val="400"/>
              </a:spcAft>
              <a:buFontTx/>
              <a:buNone/>
              <a:defRPr sz="3000" b="1" i="0">
                <a:solidFill>
                  <a:schemeClr val="tx1">
                    <a:lumMod val="65000"/>
                    <a:lumOff val="35000"/>
                  </a:schemeClr>
                </a:solidFill>
                <a:latin typeface="Avenir Heavy" charset="0"/>
                <a:ea typeface="Avenir Heavy" charset="0"/>
                <a:cs typeface="Avenir Heavy" charset="0"/>
              </a:defRPr>
            </a:lvl1pPr>
            <a:lvl2pPr marL="11113" indent="0">
              <a:lnSpc>
                <a:spcPts val="2000"/>
              </a:lnSpc>
              <a:spcBef>
                <a:spcPts val="0"/>
              </a:spcBef>
              <a:spcAft>
                <a:spcPts val="400"/>
              </a:spcAft>
              <a:buFontTx/>
              <a:buNone/>
              <a:tabLst/>
              <a:defRPr sz="2400" b="1" i="1">
                <a:solidFill>
                  <a:schemeClr val="tx1">
                    <a:lumMod val="65000"/>
                    <a:lumOff val="35000"/>
                  </a:schemeClr>
                </a:solidFill>
                <a:latin typeface="Avenir Heavy Oblique" charset="0"/>
                <a:ea typeface="Avenir Heavy Oblique" charset="0"/>
                <a:cs typeface="Avenir Heavy Oblique" charset="0"/>
              </a:defRPr>
            </a:lvl2pPr>
            <a:lvl3pPr marL="11113" indent="0">
              <a:spcBef>
                <a:spcPts val="400"/>
              </a:spcBef>
              <a:buFontTx/>
              <a:buNone/>
              <a:tabLst/>
              <a:defRPr sz="2100" b="0" i="0">
                <a:solidFill>
                  <a:schemeClr val="tx1">
                    <a:lumMod val="65000"/>
                    <a:lumOff val="35000"/>
                  </a:schemeClr>
                </a:solidFill>
                <a:latin typeface="Avenir Medium" charset="0"/>
                <a:ea typeface="Avenir Medium" charset="0"/>
                <a:cs typeface="Avenir Medium" charset="0"/>
              </a:defRPr>
            </a:lvl3pPr>
            <a:lvl4pPr marL="669925" indent="-179388">
              <a:buClr>
                <a:srgbClr val="6568AE"/>
              </a:buClr>
              <a:buFont typeface="Wingdings" charset="2"/>
              <a:buChar char="§"/>
              <a:tabLst/>
              <a:defRPr sz="1800" b="0" i="0">
                <a:solidFill>
                  <a:schemeClr val="tx1">
                    <a:lumMod val="65000"/>
                    <a:lumOff val="35000"/>
                  </a:schemeClr>
                </a:solidFill>
                <a:latin typeface="Avenir Medium" charset="0"/>
                <a:ea typeface="Avenir Medium" charset="0"/>
                <a:cs typeface="Avenir Medium" charset="0"/>
              </a:defRPr>
            </a:lvl4pPr>
            <a:lvl5pPr marL="849313" indent="-227013">
              <a:buClr>
                <a:srgbClr val="6568AE"/>
              </a:buClr>
              <a:buSzPct val="150000"/>
              <a:buFont typeface="ArialUnicodeMS" charset="0"/>
              <a:buChar char="▸"/>
              <a:tabLst/>
              <a:defRPr sz="1400" b="0" i="0">
                <a:solidFill>
                  <a:schemeClr val="tx1">
                    <a:lumMod val="65000"/>
                    <a:lumOff val="35000"/>
                  </a:schemeClr>
                </a:solidFill>
                <a:latin typeface="Avenir Medium" charset="0"/>
                <a:ea typeface="Avenir Medium" charset="0"/>
                <a:cs typeface="Avenir Medium" charset="0"/>
              </a:defRPr>
            </a:lvl5pPr>
            <a:lvl6pPr marL="47625" indent="0" algn="ctr">
              <a:buClr>
                <a:srgbClr val="29548C"/>
              </a:buClr>
              <a:buNone/>
              <a:tabLst/>
              <a:defRPr sz="2200" b="1" i="1">
                <a:solidFill>
                  <a:srgbClr val="6568AE"/>
                </a:solidFill>
                <a:latin typeface="Avenir Heavy Oblique" charset="0"/>
                <a:ea typeface="Avenir Heavy Oblique" charset="0"/>
                <a:cs typeface="Avenir Heavy Oblique" charset="0"/>
              </a:defRPr>
            </a:lvl6pPr>
          </a:lstStyle>
          <a:p>
            <a:pPr lvl="0"/>
            <a:r>
              <a:rPr lang="en-US" dirty="0" smtClean="0"/>
              <a:t>Title</a:t>
            </a:r>
          </a:p>
          <a:p>
            <a:pPr lvl="1"/>
            <a:r>
              <a:rPr lang="en-US" dirty="0" smtClean="0"/>
              <a:t>Sub-Title</a:t>
            </a:r>
          </a:p>
          <a:p>
            <a:pPr lvl="2"/>
            <a:r>
              <a:rPr lang="en-US" dirty="0" smtClean="0"/>
              <a:t>Main text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highlight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786326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pict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18"/>
          <p:cNvSpPr>
            <a:spLocks noGrp="1" noChangeAspect="1"/>
          </p:cNvSpPr>
          <p:nvPr>
            <p:ph type="pic" sz="quarter" idx="10"/>
          </p:nvPr>
        </p:nvSpPr>
        <p:spPr>
          <a:xfrm>
            <a:off x="262296" y="1744891"/>
            <a:ext cx="2700000" cy="2701515"/>
          </a:xfrm>
          <a:prstGeom prst="ellipse">
            <a:avLst/>
          </a:prstGeom>
        </p:spPr>
        <p:txBody>
          <a:bodyPr/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noProof="0" dirty="0" smtClean="0"/>
              <a:t>Drag picture to placeholder or click icon to add</a:t>
            </a:r>
            <a:endParaRPr lang="en-US" noProof="0" dirty="0"/>
          </a:p>
        </p:txBody>
      </p:sp>
      <p:sp>
        <p:nvSpPr>
          <p:cNvPr id="8" name="Picture Placeholder 18"/>
          <p:cNvSpPr>
            <a:spLocks noGrp="1" noChangeAspect="1"/>
          </p:cNvSpPr>
          <p:nvPr>
            <p:ph type="pic" sz="quarter" idx="11"/>
          </p:nvPr>
        </p:nvSpPr>
        <p:spPr>
          <a:xfrm>
            <a:off x="3209718" y="1744891"/>
            <a:ext cx="2700000" cy="2700000"/>
          </a:xfrm>
          <a:prstGeom prst="ellipse">
            <a:avLst/>
          </a:prstGeom>
        </p:spPr>
        <p:txBody>
          <a:bodyPr/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noProof="0" dirty="0" smtClean="0"/>
              <a:t>Drag picture to placeholder or click icon to add</a:t>
            </a:r>
            <a:endParaRPr lang="en-US" noProof="0" dirty="0"/>
          </a:p>
        </p:txBody>
      </p:sp>
      <p:sp>
        <p:nvSpPr>
          <p:cNvPr id="9" name="Picture Placeholder 18"/>
          <p:cNvSpPr>
            <a:spLocks noGrp="1" noChangeAspect="1"/>
          </p:cNvSpPr>
          <p:nvPr>
            <p:ph type="pic" sz="quarter" idx="12"/>
          </p:nvPr>
        </p:nvSpPr>
        <p:spPr>
          <a:xfrm>
            <a:off x="6157139" y="1744891"/>
            <a:ext cx="2700000" cy="2700000"/>
          </a:xfrm>
          <a:prstGeom prst="ellipse">
            <a:avLst/>
          </a:prstGeom>
        </p:spPr>
        <p:txBody>
          <a:bodyPr/>
          <a:lstStyle>
            <a:lvl1pPr marL="0" indent="0" algn="ctr">
              <a:buNone/>
              <a:defRPr lang="en-US" sz="2000" kern="1200" noProof="0" dirty="0">
                <a:solidFill>
                  <a:schemeClr val="bg1">
                    <a:lumMod val="50000"/>
                  </a:schemeClr>
                </a:solidFill>
                <a:latin typeface="+mn-lt"/>
                <a:ea typeface="MS PGothic" panose="020B0600070205080204" pitchFamily="34" charset="-128"/>
                <a:cs typeface="MS PGothic" charset="0"/>
              </a:defRPr>
            </a:lvl1pPr>
          </a:lstStyle>
          <a:p>
            <a:pPr lvl="0"/>
            <a:r>
              <a:rPr lang="en-US" noProof="0" dirty="0" smtClean="0"/>
              <a:t>Drag picture to placeholder or click icon to add</a:t>
            </a:r>
            <a:endParaRPr lang="en-US" noProof="0" dirty="0"/>
          </a:p>
        </p:txBody>
      </p:sp>
      <p:sp>
        <p:nvSpPr>
          <p:cNvPr id="22" name="Rectangle 21"/>
          <p:cNvSpPr>
            <a:spLocks noChangeArrowheads="1"/>
          </p:cNvSpPr>
          <p:nvPr userDrawn="1"/>
        </p:nvSpPr>
        <p:spPr bwMode="auto">
          <a:xfrm>
            <a:off x="4229383" y="409828"/>
            <a:ext cx="4935255" cy="181188"/>
          </a:xfrm>
          <a:prstGeom prst="rect">
            <a:avLst/>
          </a:prstGeom>
          <a:solidFill>
            <a:srgbClr val="29548C"/>
          </a:solidFill>
          <a:ln>
            <a:noFill/>
          </a:ln>
          <a:effectLst/>
        </p:spPr>
        <p:txBody>
          <a:bodyPr anchor="ctr"/>
          <a:lstStyle/>
          <a:p>
            <a:pPr algn="ctr" eaLnBrk="1" hangingPunct="1"/>
            <a:endParaRPr lang="en-US" altLang="en-US">
              <a:solidFill>
                <a:srgbClr val="FFFFFF"/>
              </a:solidFill>
              <a:ea typeface="MS PGothic" charset="-128"/>
            </a:endParaRPr>
          </a:p>
        </p:txBody>
      </p:sp>
      <p:sp>
        <p:nvSpPr>
          <p:cNvPr id="10" name="Freeform 9"/>
          <p:cNvSpPr>
            <a:spLocks noChangeArrowheads="1"/>
          </p:cNvSpPr>
          <p:nvPr userDrawn="1"/>
        </p:nvSpPr>
        <p:spPr bwMode="auto">
          <a:xfrm>
            <a:off x="-20638" y="5630863"/>
            <a:ext cx="9199563" cy="1227137"/>
          </a:xfrm>
          <a:custGeom>
            <a:avLst/>
            <a:gdLst>
              <a:gd name="T0" fmla="*/ 22350 w 22351"/>
              <a:gd name="T1" fmla="*/ 2546 h 2552"/>
              <a:gd name="T2" fmla="*/ 22350 w 22351"/>
              <a:gd name="T3" fmla="*/ 573 h 2552"/>
              <a:gd name="T4" fmla="*/ 8446 w 22351"/>
              <a:gd name="T5" fmla="*/ 905 h 2552"/>
              <a:gd name="T6" fmla="*/ 0 w 22351"/>
              <a:gd name="T7" fmla="*/ 662 h 2552"/>
              <a:gd name="T8" fmla="*/ 0 w 22351"/>
              <a:gd name="T9" fmla="*/ 2551 h 2552"/>
              <a:gd name="T10" fmla="*/ 22350 w 22351"/>
              <a:gd name="T11" fmla="*/ 2546 h 255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22351" h="2552">
                <a:moveTo>
                  <a:pt x="22350" y="2546"/>
                </a:moveTo>
                <a:lnTo>
                  <a:pt x="22350" y="573"/>
                </a:lnTo>
                <a:cubicBezTo>
                  <a:pt x="19540" y="110"/>
                  <a:pt x="15136" y="0"/>
                  <a:pt x="8446" y="905"/>
                </a:cubicBezTo>
                <a:cubicBezTo>
                  <a:pt x="2266" y="1740"/>
                  <a:pt x="473" y="999"/>
                  <a:pt x="0" y="662"/>
                </a:cubicBezTo>
                <a:lnTo>
                  <a:pt x="0" y="2551"/>
                </a:lnTo>
                <a:lnTo>
                  <a:pt x="22350" y="2546"/>
                </a:lnTo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ea typeface="MS PGothic" charset="0"/>
              <a:cs typeface="MS PGothic" charset="0"/>
            </a:endParaRPr>
          </a:p>
        </p:txBody>
      </p:sp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0913" y="5976938"/>
            <a:ext cx="1763712" cy="746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Text Placeholder 38"/>
          <p:cNvSpPr>
            <a:spLocks noGrp="1"/>
          </p:cNvSpPr>
          <p:nvPr>
            <p:ph type="body" sz="quarter" idx="19" hasCustomPrompt="1"/>
          </p:nvPr>
        </p:nvSpPr>
        <p:spPr>
          <a:xfrm>
            <a:off x="262296" y="4517033"/>
            <a:ext cx="2700000" cy="1190021"/>
          </a:xfrm>
          <a:prstGeom prst="rect">
            <a:avLst/>
          </a:prstGeom>
        </p:spPr>
        <p:txBody>
          <a:bodyPr/>
          <a:lstStyle>
            <a:lvl1pPr marL="0" indent="0" algn="l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None/>
              <a:defRPr sz="1800" b="1" i="0" baseline="0">
                <a:solidFill>
                  <a:schemeClr val="bg1">
                    <a:lumMod val="50000"/>
                  </a:schemeClr>
                </a:solidFill>
                <a:latin typeface="Avenir Heavy" charset="0"/>
                <a:ea typeface="Avenir Heavy" charset="0"/>
                <a:cs typeface="Avenir Heavy" charset="0"/>
              </a:defRPr>
            </a:lvl1pPr>
            <a:lvl2pPr marL="11113" indent="0" algn="l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Font typeface="Arial" charset="0"/>
              <a:buNone/>
              <a:tabLst/>
              <a:defRPr sz="1600" b="0" i="0">
                <a:solidFill>
                  <a:schemeClr val="bg1">
                    <a:lumMod val="50000"/>
                  </a:schemeClr>
                </a:solidFill>
                <a:latin typeface="Avenir Book" charset="0"/>
                <a:ea typeface="Avenir Book" charset="0"/>
                <a:cs typeface="Avenir Book" charset="0"/>
              </a:defRPr>
            </a:lvl2pPr>
            <a:lvl3pPr marL="11113" indent="0" algn="l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>
                <a:solidFill>
                  <a:schemeClr val="bg1">
                    <a:lumMod val="50000"/>
                  </a:schemeClr>
                </a:solidFill>
                <a:latin typeface="Avenir Book" charset="0"/>
                <a:ea typeface="Avenir Book" charset="0"/>
                <a:cs typeface="Avenir Book" charset="0"/>
              </a:defRPr>
            </a:lvl3pPr>
            <a:lvl4pPr marL="11113" indent="0" algn="l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>
                <a:solidFill>
                  <a:schemeClr val="bg1">
                    <a:lumMod val="50000"/>
                  </a:schemeClr>
                </a:solidFill>
                <a:latin typeface="Avenir Book" charset="0"/>
                <a:ea typeface="Avenir Book" charset="0"/>
                <a:cs typeface="Avenir Book" charset="0"/>
              </a:defRPr>
            </a:lvl4pPr>
            <a:lvl5pPr marL="446088" indent="-171450" algn="l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Clr>
                <a:schemeClr val="bg1">
                  <a:lumMod val="50000"/>
                </a:schemeClr>
              </a:buClr>
              <a:buSzPct val="110000"/>
              <a:buFont typeface="LucidaGrande" charset="0"/>
              <a:buChar char="▸"/>
              <a:tabLst/>
              <a:defRPr sz="1200" b="0" i="0">
                <a:solidFill>
                  <a:schemeClr val="bg1">
                    <a:lumMod val="50000"/>
                  </a:schemeClr>
                </a:solidFill>
                <a:latin typeface="Avenir Medium" charset="0"/>
                <a:ea typeface="Avenir Medium" charset="0"/>
                <a:cs typeface="Avenir Medium" charset="0"/>
              </a:defRPr>
            </a:lvl5pPr>
          </a:lstStyle>
          <a:p>
            <a:pPr lvl="0"/>
            <a:r>
              <a:rPr lang="en-US" dirty="0" smtClean="0"/>
              <a:t>Caption Header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5" name="Text Placeholder 38"/>
          <p:cNvSpPr>
            <a:spLocks noGrp="1"/>
          </p:cNvSpPr>
          <p:nvPr>
            <p:ph type="body" sz="quarter" idx="20" hasCustomPrompt="1"/>
          </p:nvPr>
        </p:nvSpPr>
        <p:spPr>
          <a:xfrm>
            <a:off x="3209718" y="4517033"/>
            <a:ext cx="2700000" cy="1190021"/>
          </a:xfrm>
          <a:prstGeom prst="rect">
            <a:avLst/>
          </a:prstGeom>
        </p:spPr>
        <p:txBody>
          <a:bodyPr/>
          <a:lstStyle>
            <a:lvl1pPr marL="0" indent="0" algn="l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None/>
              <a:defRPr sz="1800" b="1" i="0" baseline="0">
                <a:solidFill>
                  <a:schemeClr val="bg1">
                    <a:lumMod val="50000"/>
                  </a:schemeClr>
                </a:solidFill>
                <a:latin typeface="Avenir Heavy" charset="0"/>
                <a:ea typeface="Avenir Heavy" charset="0"/>
                <a:cs typeface="Avenir Heavy" charset="0"/>
              </a:defRPr>
            </a:lvl1pPr>
            <a:lvl2pPr marL="11113" indent="0" algn="l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Font typeface="Arial" charset="0"/>
              <a:buNone/>
              <a:tabLst/>
              <a:defRPr sz="1600" b="0" i="0">
                <a:solidFill>
                  <a:schemeClr val="bg1">
                    <a:lumMod val="50000"/>
                  </a:schemeClr>
                </a:solidFill>
                <a:latin typeface="Avenir Book" charset="0"/>
                <a:ea typeface="Avenir Book" charset="0"/>
                <a:cs typeface="Avenir Book" charset="0"/>
              </a:defRPr>
            </a:lvl2pPr>
            <a:lvl3pPr marL="11113" indent="0" algn="l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>
                <a:solidFill>
                  <a:schemeClr val="bg1">
                    <a:lumMod val="50000"/>
                  </a:schemeClr>
                </a:solidFill>
                <a:latin typeface="Avenir Book" charset="0"/>
                <a:ea typeface="Avenir Book" charset="0"/>
                <a:cs typeface="Avenir Book" charset="0"/>
              </a:defRPr>
            </a:lvl3pPr>
            <a:lvl4pPr marL="11113" indent="0" algn="l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>
                <a:solidFill>
                  <a:schemeClr val="bg1">
                    <a:lumMod val="50000"/>
                  </a:schemeClr>
                </a:solidFill>
                <a:latin typeface="Avenir Book" charset="0"/>
                <a:ea typeface="Avenir Book" charset="0"/>
                <a:cs typeface="Avenir Book" charset="0"/>
              </a:defRPr>
            </a:lvl4pPr>
            <a:lvl5pPr marL="446088" indent="-171450" algn="l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Clr>
                <a:schemeClr val="bg1">
                  <a:lumMod val="50000"/>
                </a:schemeClr>
              </a:buClr>
              <a:buSzPct val="110000"/>
              <a:buFont typeface="LucidaGrande" charset="0"/>
              <a:buChar char="▸"/>
              <a:tabLst/>
              <a:defRPr sz="1200" b="0" i="0">
                <a:solidFill>
                  <a:schemeClr val="bg1">
                    <a:lumMod val="50000"/>
                  </a:schemeClr>
                </a:solidFill>
                <a:latin typeface="Avenir Medium" charset="0"/>
                <a:ea typeface="Avenir Medium" charset="0"/>
                <a:cs typeface="Avenir Medium" charset="0"/>
              </a:defRPr>
            </a:lvl5pPr>
          </a:lstStyle>
          <a:p>
            <a:pPr lvl="0"/>
            <a:r>
              <a:rPr lang="en-US" dirty="0" smtClean="0"/>
              <a:t>Caption Header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6" name="Text Placeholder 38"/>
          <p:cNvSpPr>
            <a:spLocks noGrp="1"/>
          </p:cNvSpPr>
          <p:nvPr>
            <p:ph type="body" sz="quarter" idx="21" hasCustomPrompt="1"/>
          </p:nvPr>
        </p:nvSpPr>
        <p:spPr>
          <a:xfrm>
            <a:off x="6157139" y="4517033"/>
            <a:ext cx="2700000" cy="1190021"/>
          </a:xfrm>
          <a:prstGeom prst="rect">
            <a:avLst/>
          </a:prstGeom>
        </p:spPr>
        <p:txBody>
          <a:bodyPr/>
          <a:lstStyle>
            <a:lvl1pPr marL="0" indent="0" algn="l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None/>
              <a:defRPr sz="1800" b="1" i="0" baseline="0">
                <a:solidFill>
                  <a:schemeClr val="bg1">
                    <a:lumMod val="50000"/>
                  </a:schemeClr>
                </a:solidFill>
                <a:latin typeface="Avenir Heavy" charset="0"/>
                <a:ea typeface="Avenir Heavy" charset="0"/>
                <a:cs typeface="Avenir Heavy" charset="0"/>
              </a:defRPr>
            </a:lvl1pPr>
            <a:lvl2pPr marL="11113" indent="0" algn="l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Font typeface="Arial" charset="0"/>
              <a:buNone/>
              <a:tabLst/>
              <a:defRPr sz="1600" b="0" i="0">
                <a:solidFill>
                  <a:schemeClr val="bg1">
                    <a:lumMod val="50000"/>
                  </a:schemeClr>
                </a:solidFill>
                <a:latin typeface="Avenir Book" charset="0"/>
                <a:ea typeface="Avenir Book" charset="0"/>
                <a:cs typeface="Avenir Book" charset="0"/>
              </a:defRPr>
            </a:lvl2pPr>
            <a:lvl3pPr marL="11113" indent="0" algn="l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>
                <a:solidFill>
                  <a:schemeClr val="bg1">
                    <a:lumMod val="50000"/>
                  </a:schemeClr>
                </a:solidFill>
                <a:latin typeface="Avenir Book" charset="0"/>
                <a:ea typeface="Avenir Book" charset="0"/>
                <a:cs typeface="Avenir Book" charset="0"/>
              </a:defRPr>
            </a:lvl3pPr>
            <a:lvl4pPr marL="11113" indent="0" algn="l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>
                <a:solidFill>
                  <a:schemeClr val="bg1">
                    <a:lumMod val="50000"/>
                  </a:schemeClr>
                </a:solidFill>
                <a:latin typeface="Avenir Book" charset="0"/>
                <a:ea typeface="Avenir Book" charset="0"/>
                <a:cs typeface="Avenir Book" charset="0"/>
              </a:defRPr>
            </a:lvl4pPr>
            <a:lvl5pPr marL="446088" indent="-171450" algn="l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Clr>
                <a:schemeClr val="bg1">
                  <a:lumMod val="50000"/>
                </a:schemeClr>
              </a:buClr>
              <a:buSzPct val="110000"/>
              <a:buFont typeface="LucidaGrande" charset="0"/>
              <a:buChar char="▸"/>
              <a:tabLst/>
              <a:defRPr sz="1200" b="0" i="0">
                <a:solidFill>
                  <a:schemeClr val="bg1">
                    <a:lumMod val="50000"/>
                  </a:schemeClr>
                </a:solidFill>
                <a:latin typeface="Avenir Medium" charset="0"/>
                <a:ea typeface="Avenir Medium" charset="0"/>
                <a:cs typeface="Avenir Medium" charset="0"/>
              </a:defRPr>
            </a:lvl5pPr>
          </a:lstStyle>
          <a:p>
            <a:pPr lvl="0"/>
            <a:r>
              <a:rPr lang="en-US" dirty="0" smtClean="0"/>
              <a:t>Caption Header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934774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_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able Placeholder 3"/>
          <p:cNvSpPr>
            <a:spLocks noGrp="1"/>
          </p:cNvSpPr>
          <p:nvPr>
            <p:ph type="tbl" sz="quarter" idx="10"/>
          </p:nvPr>
        </p:nvSpPr>
        <p:spPr>
          <a:xfrm>
            <a:off x="488029" y="1865312"/>
            <a:ext cx="3494424" cy="324585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none"/>
        </p:style>
        <p:txBody>
          <a:bodyPr/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  <a:latin typeface="Avenir Book" charset="0"/>
                <a:ea typeface="Avenir Book" charset="0"/>
                <a:cs typeface="Avenir Book" charset="0"/>
              </a:defRPr>
            </a:lvl1pPr>
          </a:lstStyle>
          <a:p>
            <a:pPr lvl="0"/>
            <a:r>
              <a:rPr lang="en-US" noProof="0" dirty="0" smtClean="0"/>
              <a:t>Click icon to add table</a:t>
            </a:r>
            <a:endParaRPr lang="en-US" noProof="0" dirty="0"/>
          </a:p>
        </p:txBody>
      </p:sp>
      <p:sp>
        <p:nvSpPr>
          <p:cNvPr id="19" name="Rectangle 18"/>
          <p:cNvSpPr>
            <a:spLocks noChangeArrowheads="1"/>
          </p:cNvSpPr>
          <p:nvPr userDrawn="1"/>
        </p:nvSpPr>
        <p:spPr bwMode="auto">
          <a:xfrm>
            <a:off x="4229383" y="409828"/>
            <a:ext cx="4935255" cy="181188"/>
          </a:xfrm>
          <a:prstGeom prst="rect">
            <a:avLst/>
          </a:prstGeom>
          <a:solidFill>
            <a:srgbClr val="6568AE"/>
          </a:solidFill>
          <a:ln>
            <a:noFill/>
          </a:ln>
          <a:effectLst/>
        </p:spPr>
        <p:txBody>
          <a:bodyPr anchor="ctr"/>
          <a:lstStyle/>
          <a:p>
            <a:pPr algn="ctr" eaLnBrk="1" hangingPunct="1"/>
            <a:endParaRPr lang="en-US" altLang="en-US">
              <a:solidFill>
                <a:srgbClr val="FFFFFF"/>
              </a:solidFill>
              <a:ea typeface="MS PGothic" charset="-128"/>
            </a:endParaRPr>
          </a:p>
        </p:txBody>
      </p:sp>
      <p:sp>
        <p:nvSpPr>
          <p:cNvPr id="5" name="Freeform 4"/>
          <p:cNvSpPr>
            <a:spLocks noChangeArrowheads="1"/>
          </p:cNvSpPr>
          <p:nvPr userDrawn="1"/>
        </p:nvSpPr>
        <p:spPr bwMode="auto">
          <a:xfrm>
            <a:off x="-20638" y="5630863"/>
            <a:ext cx="9199563" cy="1227137"/>
          </a:xfrm>
          <a:custGeom>
            <a:avLst/>
            <a:gdLst>
              <a:gd name="T0" fmla="*/ 22350 w 22351"/>
              <a:gd name="T1" fmla="*/ 2546 h 2552"/>
              <a:gd name="T2" fmla="*/ 22350 w 22351"/>
              <a:gd name="T3" fmla="*/ 573 h 2552"/>
              <a:gd name="T4" fmla="*/ 8446 w 22351"/>
              <a:gd name="T5" fmla="*/ 905 h 2552"/>
              <a:gd name="T6" fmla="*/ 0 w 22351"/>
              <a:gd name="T7" fmla="*/ 662 h 2552"/>
              <a:gd name="T8" fmla="*/ 0 w 22351"/>
              <a:gd name="T9" fmla="*/ 2551 h 2552"/>
              <a:gd name="T10" fmla="*/ 22350 w 22351"/>
              <a:gd name="T11" fmla="*/ 2546 h 255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22351" h="2552">
                <a:moveTo>
                  <a:pt x="22350" y="2546"/>
                </a:moveTo>
                <a:lnTo>
                  <a:pt x="22350" y="573"/>
                </a:lnTo>
                <a:cubicBezTo>
                  <a:pt x="19540" y="110"/>
                  <a:pt x="15136" y="0"/>
                  <a:pt x="8446" y="905"/>
                </a:cubicBezTo>
                <a:cubicBezTo>
                  <a:pt x="2266" y="1740"/>
                  <a:pt x="473" y="999"/>
                  <a:pt x="0" y="662"/>
                </a:cubicBezTo>
                <a:lnTo>
                  <a:pt x="0" y="2551"/>
                </a:lnTo>
                <a:lnTo>
                  <a:pt x="22350" y="2546"/>
                </a:lnTo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ea typeface="MS PGothic" charset="0"/>
              <a:cs typeface="MS PGothic" charset="0"/>
            </a:endParaRP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0913" y="5976938"/>
            <a:ext cx="1763712" cy="746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Text Placeholder 2"/>
          <p:cNvSpPr>
            <a:spLocks noGrp="1"/>
          </p:cNvSpPr>
          <p:nvPr>
            <p:ph type="body" sz="quarter" idx="11" hasCustomPrompt="1"/>
          </p:nvPr>
        </p:nvSpPr>
        <p:spPr>
          <a:xfrm>
            <a:off x="4096748" y="1865312"/>
            <a:ext cx="4518025" cy="3245852"/>
          </a:xfrm>
          <a:prstGeom prst="rect">
            <a:avLst/>
          </a:prstGeom>
        </p:spPr>
        <p:txBody>
          <a:bodyPr/>
          <a:lstStyle>
            <a:lvl1pPr marL="0" indent="0">
              <a:lnSpc>
                <a:spcPts val="4000"/>
              </a:lnSpc>
              <a:spcBef>
                <a:spcPts val="0"/>
              </a:spcBef>
              <a:spcAft>
                <a:spcPts val="400"/>
              </a:spcAft>
              <a:buFontTx/>
              <a:buNone/>
              <a:defRPr sz="3000" b="1" i="0">
                <a:solidFill>
                  <a:schemeClr val="tx1">
                    <a:lumMod val="65000"/>
                    <a:lumOff val="35000"/>
                  </a:schemeClr>
                </a:solidFill>
                <a:latin typeface="Avenir Heavy" charset="0"/>
                <a:ea typeface="Avenir Heavy" charset="0"/>
                <a:cs typeface="Avenir Heavy" charset="0"/>
              </a:defRPr>
            </a:lvl1pPr>
            <a:lvl2pPr marL="11113" indent="0">
              <a:lnSpc>
                <a:spcPts val="2000"/>
              </a:lnSpc>
              <a:spcBef>
                <a:spcPts val="0"/>
              </a:spcBef>
              <a:spcAft>
                <a:spcPts val="400"/>
              </a:spcAft>
              <a:buFontTx/>
              <a:buNone/>
              <a:tabLst/>
              <a:defRPr sz="2400" b="1" i="1">
                <a:solidFill>
                  <a:schemeClr val="tx1">
                    <a:lumMod val="65000"/>
                    <a:lumOff val="35000"/>
                  </a:schemeClr>
                </a:solidFill>
                <a:latin typeface="Avenir Heavy Oblique" charset="0"/>
                <a:ea typeface="Avenir Heavy Oblique" charset="0"/>
                <a:cs typeface="Avenir Heavy Oblique" charset="0"/>
              </a:defRPr>
            </a:lvl2pPr>
            <a:lvl3pPr marL="11113" indent="0">
              <a:spcBef>
                <a:spcPts val="400"/>
              </a:spcBef>
              <a:buFontTx/>
              <a:buNone/>
              <a:tabLst/>
              <a:defRPr sz="2100" b="0" i="0">
                <a:solidFill>
                  <a:schemeClr val="tx1">
                    <a:lumMod val="65000"/>
                    <a:lumOff val="35000"/>
                  </a:schemeClr>
                </a:solidFill>
                <a:latin typeface="Avenir Medium" charset="0"/>
                <a:ea typeface="Avenir Medium" charset="0"/>
                <a:cs typeface="Avenir Medium" charset="0"/>
              </a:defRPr>
            </a:lvl3pPr>
            <a:lvl4pPr marL="669925" indent="-179388">
              <a:buClr>
                <a:srgbClr val="6568AE"/>
              </a:buClr>
              <a:buFont typeface="Wingdings" charset="2"/>
              <a:buChar char="§"/>
              <a:tabLst/>
              <a:defRPr sz="1800" b="0" i="0">
                <a:solidFill>
                  <a:schemeClr val="tx1">
                    <a:lumMod val="65000"/>
                    <a:lumOff val="35000"/>
                  </a:schemeClr>
                </a:solidFill>
                <a:latin typeface="Avenir Medium" charset="0"/>
                <a:ea typeface="Avenir Medium" charset="0"/>
                <a:cs typeface="Avenir Medium" charset="0"/>
              </a:defRPr>
            </a:lvl4pPr>
            <a:lvl5pPr marL="849313" indent="-227013">
              <a:buClr>
                <a:srgbClr val="6568AE"/>
              </a:buClr>
              <a:buSzPct val="150000"/>
              <a:buFont typeface="ArialUnicodeMS" charset="0"/>
              <a:buChar char="▸"/>
              <a:tabLst/>
              <a:defRPr sz="1400" b="0" i="0">
                <a:solidFill>
                  <a:schemeClr val="tx1">
                    <a:lumMod val="65000"/>
                    <a:lumOff val="35000"/>
                  </a:schemeClr>
                </a:solidFill>
                <a:latin typeface="Avenir Medium" charset="0"/>
                <a:ea typeface="Avenir Medium" charset="0"/>
                <a:cs typeface="Avenir Medium" charset="0"/>
              </a:defRPr>
            </a:lvl5pPr>
            <a:lvl6pPr marL="47625" indent="0" algn="ctr">
              <a:buNone/>
              <a:tabLst/>
              <a:defRPr sz="2200" b="1" i="1">
                <a:solidFill>
                  <a:srgbClr val="6568AE"/>
                </a:solidFill>
                <a:latin typeface="Avenir Heavy Oblique" charset="0"/>
                <a:ea typeface="Avenir Heavy Oblique" charset="0"/>
                <a:cs typeface="Avenir Heavy Oblique" charset="0"/>
              </a:defRPr>
            </a:lvl6pPr>
          </a:lstStyle>
          <a:p>
            <a:pPr lvl="0"/>
            <a:r>
              <a:rPr lang="en-US" dirty="0" smtClean="0"/>
              <a:t>Title</a:t>
            </a:r>
          </a:p>
          <a:p>
            <a:pPr lvl="1"/>
            <a:r>
              <a:rPr lang="en-US" dirty="0" smtClean="0"/>
              <a:t>Sub-Title</a:t>
            </a:r>
          </a:p>
          <a:p>
            <a:pPr lvl="2"/>
            <a:r>
              <a:rPr lang="en-US" dirty="0" smtClean="0"/>
              <a:t>Main text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highlight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829672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ack_cov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18"/>
          <p:cNvSpPr>
            <a:spLocks noGrp="1"/>
          </p:cNvSpPr>
          <p:nvPr>
            <p:ph type="pic" sz="quarter" idx="10"/>
          </p:nvPr>
        </p:nvSpPr>
        <p:spPr>
          <a:xfrm>
            <a:off x="-25307" y="1495426"/>
            <a:ext cx="9194615" cy="4885615"/>
          </a:xfrm>
          <a:custGeom>
            <a:avLst/>
            <a:gdLst>
              <a:gd name="connsiteX0" fmla="*/ 0 w 9144000"/>
              <a:gd name="connsiteY0" fmla="*/ 0 h 5522912"/>
              <a:gd name="connsiteX1" fmla="*/ 9144000 w 9144000"/>
              <a:gd name="connsiteY1" fmla="*/ 0 h 5522912"/>
              <a:gd name="connsiteX2" fmla="*/ 9144000 w 9144000"/>
              <a:gd name="connsiteY2" fmla="*/ 5522912 h 5522912"/>
              <a:gd name="connsiteX3" fmla="*/ 0 w 9144000"/>
              <a:gd name="connsiteY3" fmla="*/ 5522912 h 5522912"/>
              <a:gd name="connsiteX4" fmla="*/ 0 w 9144000"/>
              <a:gd name="connsiteY4" fmla="*/ 0 h 5522912"/>
              <a:gd name="connsiteX0" fmla="*/ 0 w 9144000"/>
              <a:gd name="connsiteY0" fmla="*/ 0 h 5522912"/>
              <a:gd name="connsiteX1" fmla="*/ 9144000 w 9144000"/>
              <a:gd name="connsiteY1" fmla="*/ 0 h 5522912"/>
              <a:gd name="connsiteX2" fmla="*/ 9131643 w 9144000"/>
              <a:gd name="connsiteY2" fmla="*/ 4237809 h 5522912"/>
              <a:gd name="connsiteX3" fmla="*/ 0 w 9144000"/>
              <a:gd name="connsiteY3" fmla="*/ 5522912 h 5522912"/>
              <a:gd name="connsiteX4" fmla="*/ 0 w 9144000"/>
              <a:gd name="connsiteY4" fmla="*/ 0 h 5522912"/>
              <a:gd name="connsiteX0" fmla="*/ 0 w 9144000"/>
              <a:gd name="connsiteY0" fmla="*/ 0 h 5522912"/>
              <a:gd name="connsiteX1" fmla="*/ 9144000 w 9144000"/>
              <a:gd name="connsiteY1" fmla="*/ 0 h 5522912"/>
              <a:gd name="connsiteX2" fmla="*/ 9131643 w 9144000"/>
              <a:gd name="connsiteY2" fmla="*/ 4237809 h 5522912"/>
              <a:gd name="connsiteX3" fmla="*/ 0 w 9144000"/>
              <a:gd name="connsiteY3" fmla="*/ 5522912 h 5522912"/>
              <a:gd name="connsiteX4" fmla="*/ 0 w 9144000"/>
              <a:gd name="connsiteY4" fmla="*/ 0 h 5522912"/>
              <a:gd name="connsiteX0" fmla="*/ 0 w 9144000"/>
              <a:gd name="connsiteY0" fmla="*/ 0 h 4843291"/>
              <a:gd name="connsiteX1" fmla="*/ 9144000 w 9144000"/>
              <a:gd name="connsiteY1" fmla="*/ 0 h 4843291"/>
              <a:gd name="connsiteX2" fmla="*/ 9131643 w 9144000"/>
              <a:gd name="connsiteY2" fmla="*/ 4237809 h 4843291"/>
              <a:gd name="connsiteX3" fmla="*/ 37071 w 9144000"/>
              <a:gd name="connsiteY3" fmla="*/ 4843291 h 4843291"/>
              <a:gd name="connsiteX4" fmla="*/ 0 w 9144000"/>
              <a:gd name="connsiteY4" fmla="*/ 0 h 4843291"/>
              <a:gd name="connsiteX0" fmla="*/ 0 w 9144000"/>
              <a:gd name="connsiteY0" fmla="*/ 0 h 4843291"/>
              <a:gd name="connsiteX1" fmla="*/ 9144000 w 9144000"/>
              <a:gd name="connsiteY1" fmla="*/ 0 h 4843291"/>
              <a:gd name="connsiteX2" fmla="*/ 9131643 w 9144000"/>
              <a:gd name="connsiteY2" fmla="*/ 4237809 h 4843291"/>
              <a:gd name="connsiteX3" fmla="*/ 37071 w 9144000"/>
              <a:gd name="connsiteY3" fmla="*/ 4843291 h 4843291"/>
              <a:gd name="connsiteX4" fmla="*/ 0 w 9144000"/>
              <a:gd name="connsiteY4" fmla="*/ 0 h 4843291"/>
              <a:gd name="connsiteX0" fmla="*/ 0 w 9144000"/>
              <a:gd name="connsiteY0" fmla="*/ 0 h 4843291"/>
              <a:gd name="connsiteX1" fmla="*/ 9144000 w 9144000"/>
              <a:gd name="connsiteY1" fmla="*/ 0 h 4843291"/>
              <a:gd name="connsiteX2" fmla="*/ 9131643 w 9144000"/>
              <a:gd name="connsiteY2" fmla="*/ 4237809 h 4843291"/>
              <a:gd name="connsiteX3" fmla="*/ 37071 w 9144000"/>
              <a:gd name="connsiteY3" fmla="*/ 4843291 h 4843291"/>
              <a:gd name="connsiteX4" fmla="*/ 0 w 9144000"/>
              <a:gd name="connsiteY4" fmla="*/ 0 h 4843291"/>
              <a:gd name="connsiteX0" fmla="*/ 0 w 9144000"/>
              <a:gd name="connsiteY0" fmla="*/ 0 h 4868004"/>
              <a:gd name="connsiteX1" fmla="*/ 9144000 w 9144000"/>
              <a:gd name="connsiteY1" fmla="*/ 0 h 4868004"/>
              <a:gd name="connsiteX2" fmla="*/ 9131643 w 9144000"/>
              <a:gd name="connsiteY2" fmla="*/ 4237809 h 4868004"/>
              <a:gd name="connsiteX3" fmla="*/ 12358 w 9144000"/>
              <a:gd name="connsiteY3" fmla="*/ 4868004 h 4868004"/>
              <a:gd name="connsiteX4" fmla="*/ 0 w 9144000"/>
              <a:gd name="connsiteY4" fmla="*/ 0 h 4868004"/>
              <a:gd name="connsiteX0" fmla="*/ 0 w 9144000"/>
              <a:gd name="connsiteY0" fmla="*/ 0 h 4868004"/>
              <a:gd name="connsiteX1" fmla="*/ 9144000 w 9144000"/>
              <a:gd name="connsiteY1" fmla="*/ 0 h 4868004"/>
              <a:gd name="connsiteX2" fmla="*/ 9131643 w 9144000"/>
              <a:gd name="connsiteY2" fmla="*/ 4237809 h 4868004"/>
              <a:gd name="connsiteX3" fmla="*/ 12358 w 9144000"/>
              <a:gd name="connsiteY3" fmla="*/ 4868004 h 4868004"/>
              <a:gd name="connsiteX4" fmla="*/ 0 w 9144000"/>
              <a:gd name="connsiteY4" fmla="*/ 0 h 4868004"/>
              <a:gd name="connsiteX0" fmla="*/ 0 w 9144000"/>
              <a:gd name="connsiteY0" fmla="*/ 0 h 4868004"/>
              <a:gd name="connsiteX1" fmla="*/ 9144000 w 9144000"/>
              <a:gd name="connsiteY1" fmla="*/ 0 h 4868004"/>
              <a:gd name="connsiteX2" fmla="*/ 9131643 w 9144000"/>
              <a:gd name="connsiteY2" fmla="*/ 4571441 h 4868004"/>
              <a:gd name="connsiteX3" fmla="*/ 12358 w 9144000"/>
              <a:gd name="connsiteY3" fmla="*/ 4868004 h 4868004"/>
              <a:gd name="connsiteX4" fmla="*/ 0 w 9144000"/>
              <a:gd name="connsiteY4" fmla="*/ 0 h 4868004"/>
              <a:gd name="connsiteX0" fmla="*/ 0 w 9144000"/>
              <a:gd name="connsiteY0" fmla="*/ 0 h 4868004"/>
              <a:gd name="connsiteX1" fmla="*/ 9144000 w 9144000"/>
              <a:gd name="connsiteY1" fmla="*/ 0 h 4868004"/>
              <a:gd name="connsiteX2" fmla="*/ 9131643 w 9144000"/>
              <a:gd name="connsiteY2" fmla="*/ 4571441 h 4868004"/>
              <a:gd name="connsiteX3" fmla="*/ 12358 w 9144000"/>
              <a:gd name="connsiteY3" fmla="*/ 4868004 h 4868004"/>
              <a:gd name="connsiteX4" fmla="*/ 0 w 9144000"/>
              <a:gd name="connsiteY4" fmla="*/ 0 h 4868004"/>
              <a:gd name="connsiteX0" fmla="*/ 37334 w 9181334"/>
              <a:gd name="connsiteY0" fmla="*/ 0 h 4707366"/>
              <a:gd name="connsiteX1" fmla="*/ 9181334 w 9181334"/>
              <a:gd name="connsiteY1" fmla="*/ 0 h 4707366"/>
              <a:gd name="connsiteX2" fmla="*/ 9168977 w 9181334"/>
              <a:gd name="connsiteY2" fmla="*/ 4571441 h 4707366"/>
              <a:gd name="connsiteX3" fmla="*/ 265 w 9181334"/>
              <a:gd name="connsiteY3" fmla="*/ 4707366 h 4707366"/>
              <a:gd name="connsiteX4" fmla="*/ 37334 w 9181334"/>
              <a:gd name="connsiteY4" fmla="*/ 0 h 4707366"/>
              <a:gd name="connsiteX0" fmla="*/ 0 w 9193427"/>
              <a:gd name="connsiteY0" fmla="*/ 0 h 4707366"/>
              <a:gd name="connsiteX1" fmla="*/ 9193427 w 9193427"/>
              <a:gd name="connsiteY1" fmla="*/ 0 h 4707366"/>
              <a:gd name="connsiteX2" fmla="*/ 9181070 w 9193427"/>
              <a:gd name="connsiteY2" fmla="*/ 4571441 h 4707366"/>
              <a:gd name="connsiteX3" fmla="*/ 12358 w 9193427"/>
              <a:gd name="connsiteY3" fmla="*/ 4707366 h 4707366"/>
              <a:gd name="connsiteX4" fmla="*/ 0 w 9193427"/>
              <a:gd name="connsiteY4" fmla="*/ 0 h 4707366"/>
              <a:gd name="connsiteX0" fmla="*/ 0 w 9193427"/>
              <a:gd name="connsiteY0" fmla="*/ 0 h 4884333"/>
              <a:gd name="connsiteX1" fmla="*/ 9193427 w 9193427"/>
              <a:gd name="connsiteY1" fmla="*/ 0 h 4884333"/>
              <a:gd name="connsiteX2" fmla="*/ 9181070 w 9193427"/>
              <a:gd name="connsiteY2" fmla="*/ 4571441 h 4884333"/>
              <a:gd name="connsiteX3" fmla="*/ 12358 w 9193427"/>
              <a:gd name="connsiteY3" fmla="*/ 4707366 h 4884333"/>
              <a:gd name="connsiteX4" fmla="*/ 0 w 9193427"/>
              <a:gd name="connsiteY4" fmla="*/ 0 h 4884333"/>
              <a:gd name="connsiteX0" fmla="*/ 0 w 9193427"/>
              <a:gd name="connsiteY0" fmla="*/ 0 h 4868795"/>
              <a:gd name="connsiteX1" fmla="*/ 9193427 w 9193427"/>
              <a:gd name="connsiteY1" fmla="*/ 0 h 4868795"/>
              <a:gd name="connsiteX2" fmla="*/ 9181070 w 9193427"/>
              <a:gd name="connsiteY2" fmla="*/ 4571441 h 4868795"/>
              <a:gd name="connsiteX3" fmla="*/ 12358 w 9193427"/>
              <a:gd name="connsiteY3" fmla="*/ 4707366 h 4868795"/>
              <a:gd name="connsiteX4" fmla="*/ 0 w 9193427"/>
              <a:gd name="connsiteY4" fmla="*/ 0 h 4868795"/>
              <a:gd name="connsiteX0" fmla="*/ 0 w 9193427"/>
              <a:gd name="connsiteY0" fmla="*/ 0 h 4907393"/>
              <a:gd name="connsiteX1" fmla="*/ 9193427 w 9193427"/>
              <a:gd name="connsiteY1" fmla="*/ 0 h 4907393"/>
              <a:gd name="connsiteX2" fmla="*/ 9181070 w 9193427"/>
              <a:gd name="connsiteY2" fmla="*/ 4571441 h 4907393"/>
              <a:gd name="connsiteX3" fmla="*/ 12358 w 9193427"/>
              <a:gd name="connsiteY3" fmla="*/ 4707366 h 4907393"/>
              <a:gd name="connsiteX4" fmla="*/ 0 w 9193427"/>
              <a:gd name="connsiteY4" fmla="*/ 0 h 4907393"/>
              <a:gd name="connsiteX0" fmla="*/ 1188 w 9194615"/>
              <a:gd name="connsiteY0" fmla="*/ 0 h 4885615"/>
              <a:gd name="connsiteX1" fmla="*/ 9194615 w 9194615"/>
              <a:gd name="connsiteY1" fmla="*/ 0 h 4885615"/>
              <a:gd name="connsiteX2" fmla="*/ 9182258 w 9194615"/>
              <a:gd name="connsiteY2" fmla="*/ 4571441 h 4885615"/>
              <a:gd name="connsiteX3" fmla="*/ 1189 w 9194615"/>
              <a:gd name="connsiteY3" fmla="*/ 4682652 h 4885615"/>
              <a:gd name="connsiteX4" fmla="*/ 1188 w 9194615"/>
              <a:gd name="connsiteY4" fmla="*/ 0 h 48856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94615" h="4885615">
                <a:moveTo>
                  <a:pt x="1188" y="0"/>
                </a:moveTo>
                <a:lnTo>
                  <a:pt x="9194615" y="0"/>
                </a:lnTo>
                <a:lnTo>
                  <a:pt x="9182258" y="4571441"/>
                </a:lnTo>
                <a:cubicBezTo>
                  <a:pt x="4717351" y="4060696"/>
                  <a:pt x="2353092" y="5366394"/>
                  <a:pt x="1189" y="4682652"/>
                </a:cubicBezTo>
                <a:cubicBezTo>
                  <a:pt x="-2930" y="3059984"/>
                  <a:pt x="5307" y="1622668"/>
                  <a:pt x="1188" y="0"/>
                </a:cubicBezTo>
                <a:close/>
              </a:path>
            </a:pathLst>
          </a:custGeom>
        </p:spPr>
        <p:txBody>
          <a:bodyPr/>
          <a:lstStyle>
            <a:lvl1pPr marL="0" indent="0" algn="ctr">
              <a:buNone/>
              <a:defRPr>
                <a:ln>
                  <a:noFill/>
                </a:ln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Rectangle 4"/>
          <p:cNvSpPr>
            <a:spLocks noChangeArrowheads="1"/>
          </p:cNvSpPr>
          <p:nvPr userDrawn="1"/>
        </p:nvSpPr>
        <p:spPr bwMode="auto">
          <a:xfrm>
            <a:off x="6010507" y="409827"/>
            <a:ext cx="3154131" cy="404345"/>
          </a:xfrm>
          <a:prstGeom prst="rect">
            <a:avLst/>
          </a:prstGeom>
          <a:solidFill>
            <a:srgbClr val="6568AE"/>
          </a:solidFill>
          <a:ln>
            <a:noFill/>
          </a:ln>
          <a:effectLst/>
        </p:spPr>
        <p:txBody>
          <a:bodyPr anchor="ctr"/>
          <a:lstStyle/>
          <a:p>
            <a:pPr algn="ctr" eaLnBrk="1" hangingPunct="1"/>
            <a:endParaRPr lang="en-US" altLang="en-US">
              <a:solidFill>
                <a:srgbClr val="FFFFFF"/>
              </a:solidFill>
              <a:ea typeface="MS PGothic" charset="-128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>
          <a:xfrm>
            <a:off x="-27710" y="2232000"/>
            <a:ext cx="9204232" cy="1479550"/>
          </a:xfrm>
          <a:prstGeom prst="rect">
            <a:avLst/>
          </a:prstGeom>
          <a:solidFill>
            <a:srgbClr val="6568AE"/>
          </a:solidFill>
          <a:ln>
            <a:solidFill>
              <a:srgbClr val="6568AE"/>
            </a:solidFill>
          </a:ln>
        </p:spPr>
        <p:txBody>
          <a:bodyPr anchor="ctr" anchorCtr="1"/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tabLst/>
              <a:defRPr sz="1400" b="0" i="0">
                <a:solidFill>
                  <a:schemeClr val="bg1"/>
                </a:solidFill>
                <a:latin typeface="Avenir Medium" charset="0"/>
                <a:ea typeface="Avenir Medium" charset="0"/>
                <a:cs typeface="Avenir Medium" charset="0"/>
              </a:defRPr>
            </a:lvl1pPr>
            <a:lvl2pPr marL="0" indent="0" algn="ctr">
              <a:spcBef>
                <a:spcPts val="0"/>
              </a:spcBef>
              <a:spcAft>
                <a:spcPts val="0"/>
              </a:spcAft>
              <a:buNone/>
              <a:tabLst/>
              <a:defRPr sz="1400" b="0" i="0">
                <a:solidFill>
                  <a:schemeClr val="bg1"/>
                </a:solidFill>
                <a:latin typeface="Avenir Medium" charset="0"/>
                <a:ea typeface="Avenir Medium" charset="0"/>
                <a:cs typeface="Avenir Medium" charset="0"/>
              </a:defRPr>
            </a:lvl2pPr>
            <a:lvl3pPr marL="0" indent="0" algn="ctr">
              <a:spcBef>
                <a:spcPts val="0"/>
              </a:spcBef>
              <a:spcAft>
                <a:spcPts val="0"/>
              </a:spcAft>
              <a:buNone/>
              <a:tabLst/>
              <a:defRPr sz="1400" b="0" i="0">
                <a:solidFill>
                  <a:schemeClr val="bg1"/>
                </a:solidFill>
                <a:latin typeface="Avenir Medium" charset="0"/>
                <a:ea typeface="Avenir Medium" charset="0"/>
                <a:cs typeface="Avenir Medium" charset="0"/>
              </a:defRPr>
            </a:lvl3pPr>
            <a:lvl4pPr marL="0" indent="0" algn="ctr">
              <a:spcBef>
                <a:spcPts val="0"/>
              </a:spcBef>
              <a:spcAft>
                <a:spcPts val="0"/>
              </a:spcAft>
              <a:buNone/>
              <a:tabLst/>
              <a:defRPr sz="1400" b="0" i="0">
                <a:solidFill>
                  <a:schemeClr val="bg1"/>
                </a:solidFill>
                <a:latin typeface="Avenir Medium" charset="0"/>
                <a:ea typeface="Avenir Medium" charset="0"/>
                <a:cs typeface="Avenir Medium" charset="0"/>
              </a:defRPr>
            </a:lvl4pPr>
            <a:lvl5pPr marL="0" indent="0" algn="ctr">
              <a:spcBef>
                <a:spcPts val="0"/>
              </a:spcBef>
              <a:spcAft>
                <a:spcPts val="0"/>
              </a:spcAft>
              <a:buNone/>
              <a:tabLst/>
              <a:defRPr sz="1400" b="0" i="0">
                <a:solidFill>
                  <a:schemeClr val="bg1"/>
                </a:solidFill>
                <a:latin typeface="Avenir Medium" charset="0"/>
                <a:ea typeface="Avenir Medium" charset="0"/>
                <a:cs typeface="Avenir Medium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321143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theme" Target="../theme/theme1.xml"/><Relationship Id="rId8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 noChangeArrowheads="1"/>
          </p:cNvPicPr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44489" y="0"/>
            <a:ext cx="3044376" cy="1216719"/>
          </a:xfrm>
          <a:prstGeom prst="rect">
            <a:avLst/>
          </a:prstGeom>
          <a:noFill/>
          <a:ln>
            <a:noFill/>
          </a:ln>
          <a:effectLst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5" r:id="rId6"/>
  </p:sldLayoutIdLst>
  <p:timing>
    <p:tnLst>
      <p:par>
        <p:cTn id="1" dur="indefinite" restart="never" nodeType="tmRoot"/>
      </p:par>
    </p:tnLst>
  </p:timing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MS PGothic" panose="020B0600070205080204" pitchFamily="34" charset="-128"/>
          <a:cs typeface="MS PGothic" charset="0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MS PGothic" panose="020B0600070205080204" pitchFamily="34" charset="-128"/>
          <a:cs typeface="MS PGothic" charset="0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MS PGothic" panose="020B0600070205080204" pitchFamily="34" charset="-128"/>
          <a:cs typeface="MS PGothic" charset="0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MS PGothic" panose="020B0600070205080204" pitchFamily="34" charset="-128"/>
          <a:cs typeface="MS PGothic" charset="0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MS PGothic" panose="020B0600070205080204" pitchFamily="34" charset="-128"/>
          <a:cs typeface="MS PGothic" charset="0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MS PGothic" panose="020B0600070205080204" pitchFamily="34" charset="-128"/>
          <a:cs typeface="MS PGothic" charset="0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MS PGothic" panose="020B0600070205080204" pitchFamily="34" charset="-128"/>
          <a:cs typeface="MS PGothic" charset="0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MS PGothic" panose="020B0600070205080204" pitchFamily="34" charset="-128"/>
          <a:cs typeface="MS PGothic" charset="0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MS PGothic" panose="020B0600070205080204" pitchFamily="34" charset="-128"/>
          <a:cs typeface="MS PGothic" charset="0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MS PGothic" panose="020B0600070205080204" pitchFamily="34" charset="-128"/>
          <a:cs typeface="MS PGothic" charset="0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1"/>
          <p:cNvSpPr>
            <a:spLocks noGrp="1"/>
          </p:cNvSpPr>
          <p:nvPr>
            <p:ph type="pic" sz="quarter" idx="10"/>
          </p:nvPr>
        </p:nvSpPr>
        <p:spPr/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reeform 3"/>
          <p:cNvSpPr>
            <a:spLocks noChangeArrowheads="1"/>
          </p:cNvSpPr>
          <p:nvPr/>
        </p:nvSpPr>
        <p:spPr bwMode="auto">
          <a:xfrm>
            <a:off x="-20638" y="5630863"/>
            <a:ext cx="9199563" cy="1227137"/>
          </a:xfrm>
          <a:custGeom>
            <a:avLst/>
            <a:gdLst>
              <a:gd name="T0" fmla="*/ 22350 w 22351"/>
              <a:gd name="T1" fmla="*/ 2546 h 2552"/>
              <a:gd name="T2" fmla="*/ 22350 w 22351"/>
              <a:gd name="T3" fmla="*/ 573 h 2552"/>
              <a:gd name="T4" fmla="*/ 8446 w 22351"/>
              <a:gd name="T5" fmla="*/ 905 h 2552"/>
              <a:gd name="T6" fmla="*/ 0 w 22351"/>
              <a:gd name="T7" fmla="*/ 662 h 2552"/>
              <a:gd name="T8" fmla="*/ 0 w 22351"/>
              <a:gd name="T9" fmla="*/ 2551 h 2552"/>
              <a:gd name="T10" fmla="*/ 22350 w 22351"/>
              <a:gd name="T11" fmla="*/ 2546 h 255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22351" h="2552">
                <a:moveTo>
                  <a:pt x="22350" y="2546"/>
                </a:moveTo>
                <a:lnTo>
                  <a:pt x="22350" y="573"/>
                </a:lnTo>
                <a:cubicBezTo>
                  <a:pt x="19540" y="110"/>
                  <a:pt x="15136" y="0"/>
                  <a:pt x="8446" y="905"/>
                </a:cubicBezTo>
                <a:cubicBezTo>
                  <a:pt x="2266" y="1740"/>
                  <a:pt x="473" y="999"/>
                  <a:pt x="0" y="662"/>
                </a:cubicBezTo>
                <a:lnTo>
                  <a:pt x="0" y="2551"/>
                </a:lnTo>
                <a:lnTo>
                  <a:pt x="22350" y="2546"/>
                </a:lnTo>
              </a:path>
            </a:pathLst>
          </a:custGeom>
          <a:solidFill>
            <a:schemeClr val="bg1"/>
          </a:solidFill>
          <a:ln w="50800">
            <a:solidFill>
              <a:schemeClr val="bg1"/>
            </a:solidFill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ea typeface="MS PGothic" charset="0"/>
              <a:cs typeface="MS PGothic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0913" y="5976938"/>
            <a:ext cx="1763712" cy="746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5"/>
          <p:cNvSpPr txBox="1"/>
          <p:nvPr/>
        </p:nvSpPr>
        <p:spPr bwMode="auto">
          <a:xfrm>
            <a:off x="246146" y="6506838"/>
            <a:ext cx="7179747" cy="23852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s-CO" sz="925" b="1" i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venir Heavy" charset="0"/>
                <a:ea typeface="Avenir Heavy" charset="0"/>
                <a:cs typeface="Avenir Heavy" charset="0"/>
              </a:rPr>
              <a:t>Catalyzing</a:t>
            </a:r>
            <a:r>
              <a:rPr lang="es-CO" sz="925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Avenir Heavy" charset="0"/>
                <a:ea typeface="Avenir Heavy" charset="0"/>
                <a:cs typeface="Avenir Heavy" charset="0"/>
              </a:rPr>
              <a:t> </a:t>
            </a:r>
            <a:r>
              <a:rPr lang="es-CO" sz="925" b="1" i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venir Heavy" charset="0"/>
                <a:ea typeface="Avenir Heavy" charset="0"/>
                <a:cs typeface="Avenir Heavy" charset="0"/>
              </a:rPr>
              <a:t>implementation</a:t>
            </a:r>
            <a:r>
              <a:rPr lang="es-CO" sz="925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Avenir Heavy" charset="0"/>
                <a:ea typeface="Avenir Heavy" charset="0"/>
                <a:cs typeface="Avenir Heavy" charset="0"/>
              </a:rPr>
              <a:t> of the </a:t>
            </a:r>
            <a:r>
              <a:rPr lang="es-CO" sz="925" b="1" i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venir Heavy" charset="0"/>
                <a:ea typeface="Avenir Heavy" charset="0"/>
                <a:cs typeface="Avenir Heavy" charset="0"/>
              </a:rPr>
              <a:t>Strategic</a:t>
            </a:r>
            <a:r>
              <a:rPr lang="es-CO" sz="925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Avenir Heavy" charset="0"/>
                <a:ea typeface="Avenir Heavy" charset="0"/>
                <a:cs typeface="Avenir Heavy" charset="0"/>
              </a:rPr>
              <a:t> </a:t>
            </a:r>
            <a:r>
              <a:rPr lang="es-CO" sz="925" b="1" i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venir Heavy" charset="0"/>
                <a:ea typeface="Avenir Heavy" charset="0"/>
                <a:cs typeface="Avenir Heavy" charset="0"/>
              </a:rPr>
              <a:t>Action</a:t>
            </a:r>
            <a:r>
              <a:rPr lang="es-CO" sz="925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Avenir Heavy" charset="0"/>
                <a:ea typeface="Avenir Heavy" charset="0"/>
                <a:cs typeface="Avenir Heavy" charset="0"/>
              </a:rPr>
              <a:t> Programme </a:t>
            </a:r>
            <a:r>
              <a:rPr lang="es-CO" sz="925" b="1" i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venir Heavy" charset="0"/>
                <a:ea typeface="Avenir Heavy" charset="0"/>
                <a:cs typeface="Avenir Heavy" charset="0"/>
              </a:rPr>
              <a:t>for</a:t>
            </a:r>
            <a:r>
              <a:rPr lang="es-CO" sz="925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Avenir Heavy" charset="0"/>
                <a:ea typeface="Avenir Heavy" charset="0"/>
                <a:cs typeface="Avenir Heavy" charset="0"/>
              </a:rPr>
              <a:t> the Caribbean and North </a:t>
            </a:r>
            <a:r>
              <a:rPr lang="es-CO" sz="925" b="1" i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venir Heavy" charset="0"/>
                <a:ea typeface="Avenir Heavy" charset="0"/>
                <a:cs typeface="Avenir Heavy" charset="0"/>
              </a:rPr>
              <a:t>Brazil</a:t>
            </a:r>
            <a:r>
              <a:rPr lang="es-CO" sz="925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Avenir Heavy" charset="0"/>
                <a:ea typeface="Avenir Heavy" charset="0"/>
                <a:cs typeface="Avenir Heavy" charset="0"/>
              </a:rPr>
              <a:t> </a:t>
            </a:r>
            <a:r>
              <a:rPr lang="es-CO" sz="925" b="1" i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venir Heavy" charset="0"/>
                <a:ea typeface="Avenir Heavy" charset="0"/>
                <a:cs typeface="Avenir Heavy" charset="0"/>
              </a:rPr>
              <a:t>Shelf</a:t>
            </a:r>
            <a:r>
              <a:rPr lang="es-CO" sz="925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Avenir Heavy" charset="0"/>
                <a:ea typeface="Avenir Heavy" charset="0"/>
                <a:cs typeface="Avenir Heavy" charset="0"/>
              </a:rPr>
              <a:t> </a:t>
            </a:r>
            <a:r>
              <a:rPr lang="es-CO" sz="925" b="1" i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venir Heavy" charset="0"/>
                <a:ea typeface="Avenir Heavy" charset="0"/>
                <a:cs typeface="Avenir Heavy" charset="0"/>
              </a:rPr>
              <a:t>LME’s</a:t>
            </a:r>
            <a:r>
              <a:rPr lang="es-CO" sz="925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Avenir Heavy" charset="0"/>
                <a:ea typeface="Avenir Heavy" charset="0"/>
                <a:cs typeface="Avenir Heavy" charset="0"/>
              </a:rPr>
              <a:t> (2015-2020)</a:t>
            </a:r>
            <a:endParaRPr lang="en-US" sz="925" b="1" i="1" dirty="0">
              <a:solidFill>
                <a:schemeClr val="tx1">
                  <a:lumMod val="50000"/>
                  <a:lumOff val="50000"/>
                </a:schemeClr>
              </a:solidFill>
              <a:latin typeface="Avenir Heavy" charset="0"/>
              <a:ea typeface="Avenir Heavy" charset="0"/>
              <a:cs typeface="Avenir Heavy" charset="0"/>
            </a:endParaRPr>
          </a:p>
        </p:txBody>
      </p:sp>
      <p:sp>
        <p:nvSpPr>
          <p:cNvPr id="7" name="Text Box 10"/>
          <p:cNvSpPr txBox="1"/>
          <p:nvPr/>
        </p:nvSpPr>
        <p:spPr>
          <a:xfrm>
            <a:off x="6617907" y="477837"/>
            <a:ext cx="2158104" cy="274637"/>
          </a:xfrm>
          <a:prstGeom prst="rect">
            <a:avLst/>
          </a:prstGeom>
          <a:noFill/>
          <a:ln>
            <a:noFill/>
          </a:ln>
          <a:effectLst/>
          <a:ex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/>
          <a:lstStyle/>
          <a:p>
            <a:pPr algn="r">
              <a:lnSpc>
                <a:spcPct val="114000"/>
              </a:lnSpc>
              <a:spcBef>
                <a:spcPts val="0"/>
              </a:spcBef>
              <a:spcAft>
                <a:spcPts val="900"/>
              </a:spcAft>
              <a:defRPr/>
            </a:pPr>
            <a:r>
              <a:rPr lang="es-CO" sz="1050" dirty="0" smtClean="0">
                <a:solidFill>
                  <a:srgbClr val="FFFFFF"/>
                </a:solidFill>
                <a:latin typeface="Avenir Heavy"/>
                <a:ea typeface="Calibri" panose="020F0502020204030204" pitchFamily="34" charset="0"/>
                <a:cs typeface="Times New Roman" panose="02020603050405020304" pitchFamily="18" charset="0"/>
              </a:rPr>
              <a:t>Editable Text</a:t>
            </a:r>
            <a:endParaRPr lang="en-US" sz="1050" dirty="0"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792959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1"/>
          <p:cNvSpPr>
            <a:spLocks noGrp="1"/>
          </p:cNvSpPr>
          <p:nvPr>
            <p:ph type="pic" sz="quarter" idx="10"/>
          </p:nvPr>
        </p:nvSpPr>
        <p:spPr/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56385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1420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1"/>
          <p:cNvSpPr>
            <a:spLocks noGrp="1"/>
          </p:cNvSpPr>
          <p:nvPr>
            <p:ph type="pic" sz="quarter" idx="10"/>
          </p:nvPr>
        </p:nvSpPr>
        <p:spPr/>
      </p:sp>
      <p:sp>
        <p:nvSpPr>
          <p:cNvPr id="3" name="Picture Placeholder 2"/>
          <p:cNvSpPr>
            <a:spLocks noGrp="1"/>
          </p:cNvSpPr>
          <p:nvPr>
            <p:ph type="pic" sz="quarter" idx="11"/>
          </p:nvPr>
        </p:nvSpPr>
        <p:spPr/>
      </p:sp>
      <p:sp>
        <p:nvSpPr>
          <p:cNvPr id="4" name="Picture Placeholder 3"/>
          <p:cNvSpPr>
            <a:spLocks noGrp="1"/>
          </p:cNvSpPr>
          <p:nvPr>
            <p:ph type="pic" sz="quarter" idx="12"/>
          </p:nvPr>
        </p:nvSpPr>
        <p:spPr/>
      </p:sp>
      <p:sp>
        <p:nvSpPr>
          <p:cNvPr id="5" name="Text Placeholder 4"/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94702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ble Placeholder 1"/>
          <p:cNvSpPr>
            <a:spLocks noGrp="1"/>
          </p:cNvSpPr>
          <p:nvPr>
            <p:ph type="tbl" sz="quarter" idx="10"/>
          </p:nvPr>
        </p:nvSpPr>
        <p:spPr/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34428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1"/>
          <p:cNvSpPr>
            <a:spLocks noGrp="1"/>
          </p:cNvSpPr>
          <p:nvPr>
            <p:ph type="pic" sz="quarter" idx="10"/>
          </p:nvPr>
        </p:nvSpPr>
        <p:spPr/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reeform 3"/>
          <p:cNvSpPr>
            <a:spLocks noChangeArrowheads="1"/>
          </p:cNvSpPr>
          <p:nvPr/>
        </p:nvSpPr>
        <p:spPr bwMode="auto">
          <a:xfrm>
            <a:off x="-20638" y="5630863"/>
            <a:ext cx="9199563" cy="1227137"/>
          </a:xfrm>
          <a:custGeom>
            <a:avLst/>
            <a:gdLst>
              <a:gd name="T0" fmla="*/ 22350 w 22351"/>
              <a:gd name="T1" fmla="*/ 2546 h 2552"/>
              <a:gd name="T2" fmla="*/ 22350 w 22351"/>
              <a:gd name="T3" fmla="*/ 573 h 2552"/>
              <a:gd name="T4" fmla="*/ 8446 w 22351"/>
              <a:gd name="T5" fmla="*/ 905 h 2552"/>
              <a:gd name="T6" fmla="*/ 0 w 22351"/>
              <a:gd name="T7" fmla="*/ 662 h 2552"/>
              <a:gd name="T8" fmla="*/ 0 w 22351"/>
              <a:gd name="T9" fmla="*/ 2551 h 2552"/>
              <a:gd name="T10" fmla="*/ 22350 w 22351"/>
              <a:gd name="T11" fmla="*/ 2546 h 255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22351" h="2552">
                <a:moveTo>
                  <a:pt x="22350" y="2546"/>
                </a:moveTo>
                <a:lnTo>
                  <a:pt x="22350" y="573"/>
                </a:lnTo>
                <a:cubicBezTo>
                  <a:pt x="19540" y="110"/>
                  <a:pt x="15136" y="0"/>
                  <a:pt x="8446" y="905"/>
                </a:cubicBezTo>
                <a:cubicBezTo>
                  <a:pt x="2266" y="1740"/>
                  <a:pt x="473" y="999"/>
                  <a:pt x="0" y="662"/>
                </a:cubicBezTo>
                <a:lnTo>
                  <a:pt x="0" y="2551"/>
                </a:lnTo>
                <a:lnTo>
                  <a:pt x="22350" y="2546"/>
                </a:lnTo>
              </a:path>
            </a:pathLst>
          </a:custGeom>
          <a:solidFill>
            <a:schemeClr val="bg1"/>
          </a:solidFill>
          <a:ln w="50800">
            <a:solidFill>
              <a:schemeClr val="bg1"/>
            </a:solidFill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ea typeface="MS PGothic" charset="0"/>
              <a:cs typeface="MS PGothic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0913" y="5976938"/>
            <a:ext cx="1763712" cy="746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5"/>
          <p:cNvSpPr txBox="1"/>
          <p:nvPr/>
        </p:nvSpPr>
        <p:spPr bwMode="auto">
          <a:xfrm>
            <a:off x="246146" y="6506838"/>
            <a:ext cx="7179747" cy="23852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s-CO" sz="925" b="1" i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venir Heavy" charset="0"/>
                <a:ea typeface="Avenir Heavy" charset="0"/>
                <a:cs typeface="Avenir Heavy" charset="0"/>
              </a:rPr>
              <a:t>Catalyzing</a:t>
            </a:r>
            <a:r>
              <a:rPr lang="es-CO" sz="925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Avenir Heavy" charset="0"/>
                <a:ea typeface="Avenir Heavy" charset="0"/>
                <a:cs typeface="Avenir Heavy" charset="0"/>
              </a:rPr>
              <a:t> </a:t>
            </a:r>
            <a:r>
              <a:rPr lang="es-CO" sz="925" b="1" i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venir Heavy" charset="0"/>
                <a:ea typeface="Avenir Heavy" charset="0"/>
                <a:cs typeface="Avenir Heavy" charset="0"/>
              </a:rPr>
              <a:t>implementation</a:t>
            </a:r>
            <a:r>
              <a:rPr lang="es-CO" sz="925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Avenir Heavy" charset="0"/>
                <a:ea typeface="Avenir Heavy" charset="0"/>
                <a:cs typeface="Avenir Heavy" charset="0"/>
              </a:rPr>
              <a:t> of the </a:t>
            </a:r>
            <a:r>
              <a:rPr lang="es-CO" sz="925" b="1" i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venir Heavy" charset="0"/>
                <a:ea typeface="Avenir Heavy" charset="0"/>
                <a:cs typeface="Avenir Heavy" charset="0"/>
              </a:rPr>
              <a:t>Strategic</a:t>
            </a:r>
            <a:r>
              <a:rPr lang="es-CO" sz="925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Avenir Heavy" charset="0"/>
                <a:ea typeface="Avenir Heavy" charset="0"/>
                <a:cs typeface="Avenir Heavy" charset="0"/>
              </a:rPr>
              <a:t> </a:t>
            </a:r>
            <a:r>
              <a:rPr lang="es-CO" sz="925" b="1" i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venir Heavy" charset="0"/>
                <a:ea typeface="Avenir Heavy" charset="0"/>
                <a:cs typeface="Avenir Heavy" charset="0"/>
              </a:rPr>
              <a:t>Action</a:t>
            </a:r>
            <a:r>
              <a:rPr lang="es-CO" sz="925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Avenir Heavy" charset="0"/>
                <a:ea typeface="Avenir Heavy" charset="0"/>
                <a:cs typeface="Avenir Heavy" charset="0"/>
              </a:rPr>
              <a:t> Programme </a:t>
            </a:r>
            <a:r>
              <a:rPr lang="es-CO" sz="925" b="1" i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venir Heavy" charset="0"/>
                <a:ea typeface="Avenir Heavy" charset="0"/>
                <a:cs typeface="Avenir Heavy" charset="0"/>
              </a:rPr>
              <a:t>for</a:t>
            </a:r>
            <a:r>
              <a:rPr lang="es-CO" sz="925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Avenir Heavy" charset="0"/>
                <a:ea typeface="Avenir Heavy" charset="0"/>
                <a:cs typeface="Avenir Heavy" charset="0"/>
              </a:rPr>
              <a:t> the Caribbean and North </a:t>
            </a:r>
            <a:r>
              <a:rPr lang="es-CO" sz="925" b="1" i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venir Heavy" charset="0"/>
                <a:ea typeface="Avenir Heavy" charset="0"/>
                <a:cs typeface="Avenir Heavy" charset="0"/>
              </a:rPr>
              <a:t>Brazil</a:t>
            </a:r>
            <a:r>
              <a:rPr lang="es-CO" sz="925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Avenir Heavy" charset="0"/>
                <a:ea typeface="Avenir Heavy" charset="0"/>
                <a:cs typeface="Avenir Heavy" charset="0"/>
              </a:rPr>
              <a:t> </a:t>
            </a:r>
            <a:r>
              <a:rPr lang="es-CO" sz="925" b="1" i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venir Heavy" charset="0"/>
                <a:ea typeface="Avenir Heavy" charset="0"/>
                <a:cs typeface="Avenir Heavy" charset="0"/>
              </a:rPr>
              <a:t>Shelf</a:t>
            </a:r>
            <a:r>
              <a:rPr lang="es-CO" sz="925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Avenir Heavy" charset="0"/>
                <a:ea typeface="Avenir Heavy" charset="0"/>
                <a:cs typeface="Avenir Heavy" charset="0"/>
              </a:rPr>
              <a:t> </a:t>
            </a:r>
            <a:r>
              <a:rPr lang="es-CO" sz="925" b="1" i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venir Heavy" charset="0"/>
                <a:ea typeface="Avenir Heavy" charset="0"/>
                <a:cs typeface="Avenir Heavy" charset="0"/>
              </a:rPr>
              <a:t>LME’s</a:t>
            </a:r>
            <a:r>
              <a:rPr lang="es-CO" sz="925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Avenir Heavy" charset="0"/>
                <a:ea typeface="Avenir Heavy" charset="0"/>
                <a:cs typeface="Avenir Heavy" charset="0"/>
              </a:rPr>
              <a:t> (2015-2020)</a:t>
            </a:r>
            <a:endParaRPr lang="en-US" sz="925" b="1" i="1" dirty="0">
              <a:solidFill>
                <a:schemeClr val="tx1">
                  <a:lumMod val="50000"/>
                  <a:lumOff val="50000"/>
                </a:schemeClr>
              </a:solidFill>
              <a:latin typeface="Avenir Heavy" charset="0"/>
              <a:ea typeface="Avenir Heavy" charset="0"/>
              <a:cs typeface="Avenir Heavy" charset="0"/>
            </a:endParaRPr>
          </a:p>
        </p:txBody>
      </p:sp>
      <p:sp>
        <p:nvSpPr>
          <p:cNvPr id="7" name="Text Box 10"/>
          <p:cNvSpPr txBox="1"/>
          <p:nvPr/>
        </p:nvSpPr>
        <p:spPr>
          <a:xfrm>
            <a:off x="6617907" y="477837"/>
            <a:ext cx="2158104" cy="274637"/>
          </a:xfrm>
          <a:prstGeom prst="rect">
            <a:avLst/>
          </a:prstGeom>
          <a:noFill/>
          <a:ln>
            <a:noFill/>
          </a:ln>
          <a:effectLst/>
          <a:ex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/>
          <a:lstStyle/>
          <a:p>
            <a:pPr algn="r">
              <a:lnSpc>
                <a:spcPct val="114000"/>
              </a:lnSpc>
              <a:spcBef>
                <a:spcPts val="0"/>
              </a:spcBef>
              <a:spcAft>
                <a:spcPts val="900"/>
              </a:spcAft>
              <a:defRPr/>
            </a:pPr>
            <a:r>
              <a:rPr lang="es-CO" sz="1050" dirty="0" smtClean="0">
                <a:solidFill>
                  <a:srgbClr val="FFFFFF"/>
                </a:solidFill>
                <a:latin typeface="Avenir Heavy"/>
                <a:ea typeface="Calibri" panose="020F0502020204030204" pitchFamily="34" charset="0"/>
                <a:cs typeface="Times New Roman" panose="02020603050405020304" pitchFamily="18" charset="0"/>
              </a:rPr>
              <a:t>Editable Text</a:t>
            </a:r>
            <a:endParaRPr lang="en-US" sz="1050" dirty="0"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303665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Gill Sans MT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CRFM_master" id="{D80379CF-F0F6-B548-9AB6-86A838E74A0C}" vid="{CB510346-05DC-E545-AE27-1382B985F94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593</TotalTime>
  <Words>40</Words>
  <Application>Microsoft Macintosh PowerPoint</Application>
  <PresentationFormat>On-screen Show (4:3)</PresentationFormat>
  <Paragraphs>4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20" baseType="lpstr">
      <vt:lpstr>ArialUnicodeMS</vt:lpstr>
      <vt:lpstr>Avenir Book</vt:lpstr>
      <vt:lpstr>Avenir Heavy</vt:lpstr>
      <vt:lpstr>Avenir Heavy Oblique</vt:lpstr>
      <vt:lpstr>Avenir Medium</vt:lpstr>
      <vt:lpstr>Calibri</vt:lpstr>
      <vt:lpstr>Gill Sans MT</vt:lpstr>
      <vt:lpstr>LucidaGrande</vt:lpstr>
      <vt:lpstr>MS PGothic</vt:lpstr>
      <vt:lpstr>ＭＳ Ｐゴシック</vt:lpstr>
      <vt:lpstr>Times New Roman</vt:lpstr>
      <vt:lpstr>Wingdings</vt:lpstr>
      <vt:lpstr>Arial</vt:lpstr>
      <vt:lpstr>Default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15.0022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Patricia Ventura</dc:creator>
  <cp:lastModifiedBy>Microsoft Office User</cp:lastModifiedBy>
  <cp:revision>67</cp:revision>
  <dcterms:created xsi:type="dcterms:W3CDTF">2017-09-18T10:20:23Z</dcterms:created>
  <dcterms:modified xsi:type="dcterms:W3CDTF">2018-01-26T19:37:57Z</dcterms:modified>
</cp:coreProperties>
</file>