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8" r:id="rId2"/>
    <p:sldId id="262" r:id="rId3"/>
    <p:sldId id="263" r:id="rId4"/>
    <p:sldId id="264" r:id="rId5"/>
    <p:sldId id="265" r:id="rId6"/>
    <p:sldId id="267" r:id="rId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MS PGothic" charset="0"/>
        <a:cs typeface="MS PGothic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6655"/>
    <a:srgbClr val="6568AE"/>
    <a:srgbClr val="29548C"/>
    <a:srgbClr val="BBD741"/>
    <a:srgbClr val="FFD03D"/>
    <a:srgbClr val="00BCE5"/>
    <a:srgbClr val="0057A8"/>
    <a:srgbClr val="46549F"/>
    <a:srgbClr val="F39F46"/>
    <a:srgbClr val="909F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7"/>
    <p:restoredTop sz="94649"/>
  </p:normalViewPr>
  <p:slideViewPr>
    <p:cSldViewPr snapToGrid="0" snapToObjects="1">
      <p:cViewPr>
        <p:scale>
          <a:sx n="88" d="100"/>
          <a:sy n="88" d="100"/>
        </p:scale>
        <p:origin x="1048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169C5-8BEE-6A48-B32A-7723C894B1EC}" type="datetimeFigureOut">
              <a:rPr lang="en-US" smtClean="0"/>
              <a:t>1/29/18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B2401-2471-1847-A6A6-3B35C84A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106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3702A2-1F2C-5F40-81D4-D3DFDA5A24DB}" type="datetimeFigureOut">
              <a:rPr lang="en-US" smtClean="0"/>
              <a:t>1/29/18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28BD40-435A-A547-B4EA-C38EED6FED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360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40145" y="2232000"/>
            <a:ext cx="9204232" cy="1479550"/>
          </a:xfrm>
          <a:prstGeom prst="rect">
            <a:avLst/>
          </a:prstGeom>
          <a:solidFill>
            <a:srgbClr val="446655"/>
          </a:solidFill>
          <a:ln>
            <a:solidFill>
              <a:srgbClr val="446655"/>
            </a:solidFill>
          </a:ln>
        </p:spPr>
        <p:txBody>
          <a:bodyPr anchor="ctr" anchorCtr="0"/>
          <a:lstStyle>
            <a:lvl1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800" b="1" i="0">
                <a:solidFill>
                  <a:schemeClr val="bg1"/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20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622300" indent="0" algn="l">
              <a:spcBef>
                <a:spcPts val="0"/>
              </a:spcBef>
              <a:spcAft>
                <a:spcPts val="0"/>
              </a:spcAft>
              <a:buNone/>
              <a:tabLst>
                <a:tab pos="609600" algn="l"/>
              </a:tabLst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880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sp>
        <p:nvSpPr>
          <p:cNvPr id="6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488753" y="1865312"/>
            <a:ext cx="3244032" cy="3245852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400" b="0" i="0">
                <a:solidFill>
                  <a:schemeClr val="bg1">
                    <a:lumMod val="6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1" name="Rectangle 20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3604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Freeform 3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577516" y="1865312"/>
            <a:ext cx="8037257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Clr>
                <a:srgbClr val="29548C"/>
              </a:buClr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63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18"/>
          <p:cNvSpPr>
            <a:spLocks noGrp="1" noChangeAspect="1"/>
          </p:cNvSpPr>
          <p:nvPr>
            <p:ph type="pic" sz="quarter" idx="10"/>
          </p:nvPr>
        </p:nvSpPr>
        <p:spPr>
          <a:xfrm>
            <a:off x="262296" y="1744891"/>
            <a:ext cx="2700000" cy="2701515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8" name="Picture Placeholder 18"/>
          <p:cNvSpPr>
            <a:spLocks noGrp="1" noChangeAspect="1"/>
          </p:cNvSpPr>
          <p:nvPr>
            <p:ph type="pic" sz="quarter" idx="11"/>
          </p:nvPr>
        </p:nvSpPr>
        <p:spPr>
          <a:xfrm>
            <a:off x="3209718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9" name="Picture Placeholder 18"/>
          <p:cNvSpPr>
            <a:spLocks noGrp="1" noChangeAspect="1"/>
          </p:cNvSpPr>
          <p:nvPr>
            <p:ph type="pic" sz="quarter" idx="12"/>
          </p:nvPr>
        </p:nvSpPr>
        <p:spPr>
          <a:xfrm>
            <a:off x="6157139" y="1744891"/>
            <a:ext cx="2700000" cy="2700000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lang="en-US" sz="2000" kern="1200" noProof="0" dirty="0">
                <a:solidFill>
                  <a:schemeClr val="bg1">
                    <a:lumMod val="50000"/>
                  </a:schemeClr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22" name="Rectangle 21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Freeform 9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 Placeholder 38"/>
          <p:cNvSpPr>
            <a:spLocks noGrp="1"/>
          </p:cNvSpPr>
          <p:nvPr>
            <p:ph type="body" sz="quarter" idx="19" hasCustomPrompt="1"/>
          </p:nvPr>
        </p:nvSpPr>
        <p:spPr>
          <a:xfrm>
            <a:off x="262296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5" name="Text Placeholder 38"/>
          <p:cNvSpPr>
            <a:spLocks noGrp="1"/>
          </p:cNvSpPr>
          <p:nvPr>
            <p:ph type="body" sz="quarter" idx="20" hasCustomPrompt="1"/>
          </p:nvPr>
        </p:nvSpPr>
        <p:spPr>
          <a:xfrm>
            <a:off x="3209718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ext Placeholder 38"/>
          <p:cNvSpPr>
            <a:spLocks noGrp="1"/>
          </p:cNvSpPr>
          <p:nvPr>
            <p:ph type="body" sz="quarter" idx="21" hasCustomPrompt="1"/>
          </p:nvPr>
        </p:nvSpPr>
        <p:spPr>
          <a:xfrm>
            <a:off x="6157139" y="4517033"/>
            <a:ext cx="2700000" cy="119002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None/>
              <a:defRPr sz="1800" b="1" i="0" baseline="0">
                <a:solidFill>
                  <a:schemeClr val="bg1">
                    <a:lumMod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 typeface="Arial" charset="0"/>
              <a:buNone/>
              <a:tabLst/>
              <a:defRPr sz="16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2pPr>
            <a:lvl3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3pPr>
            <a:lvl4pPr marL="11113" indent="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4pPr>
            <a:lvl5pPr marL="446088" indent="-171450" algn="l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110000"/>
              <a:buFont typeface="LucidaGrande" charset="0"/>
              <a:buChar char="▸"/>
              <a:tabLst/>
              <a:defRPr sz="1200" b="0" i="0">
                <a:solidFill>
                  <a:schemeClr val="bg1">
                    <a:lumMod val="50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Caption Header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347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3"/>
          <p:cNvSpPr>
            <a:spLocks noGrp="1"/>
          </p:cNvSpPr>
          <p:nvPr>
            <p:ph type="tbl" sz="quarter" idx="10"/>
          </p:nvPr>
        </p:nvSpPr>
        <p:spPr>
          <a:xfrm>
            <a:off x="488029" y="1865312"/>
            <a:ext cx="3494424" cy="32458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none"/>
        </p:style>
        <p:txBody>
          <a:bodyPr/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  <a:latin typeface="Avenir Book" charset="0"/>
                <a:ea typeface="Avenir Book" charset="0"/>
                <a:cs typeface="Avenir Book" charset="0"/>
              </a:defRPr>
            </a:lvl1pPr>
          </a:lstStyle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auto">
          <a:xfrm>
            <a:off x="4229383" y="409828"/>
            <a:ext cx="4935255" cy="181188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Freeform 4"/>
          <p:cNvSpPr>
            <a:spLocks noChangeArrowheads="1"/>
          </p:cNvSpPr>
          <p:nvPr userDrawn="1"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4096748" y="1865312"/>
            <a:ext cx="4518025" cy="324585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4000"/>
              </a:lnSpc>
              <a:spcBef>
                <a:spcPts val="0"/>
              </a:spcBef>
              <a:spcAft>
                <a:spcPts val="400"/>
              </a:spcAft>
              <a:buFontTx/>
              <a:buNone/>
              <a:defRPr sz="3000" b="1" i="0">
                <a:solidFill>
                  <a:schemeClr val="tx1">
                    <a:lumMod val="65000"/>
                    <a:lumOff val="35000"/>
                  </a:schemeClr>
                </a:solidFill>
                <a:latin typeface="Avenir Heavy" charset="0"/>
                <a:ea typeface="Avenir Heavy" charset="0"/>
                <a:cs typeface="Avenir Heavy" charset="0"/>
              </a:defRPr>
            </a:lvl1pPr>
            <a:lvl2pPr marL="11113" indent="0">
              <a:lnSpc>
                <a:spcPts val="2000"/>
              </a:lnSpc>
              <a:spcBef>
                <a:spcPts val="0"/>
              </a:spcBef>
              <a:spcAft>
                <a:spcPts val="400"/>
              </a:spcAft>
              <a:buFontTx/>
              <a:buNone/>
              <a:tabLst/>
              <a:defRPr sz="2400" b="1" i="1">
                <a:solidFill>
                  <a:schemeClr val="tx1">
                    <a:lumMod val="65000"/>
                    <a:lumOff val="35000"/>
                  </a:schemeClr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2pPr>
            <a:lvl3pPr marL="11113" indent="0">
              <a:spcBef>
                <a:spcPts val="400"/>
              </a:spcBef>
              <a:buFontTx/>
              <a:buNone/>
              <a:tabLst/>
              <a:defRPr sz="21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669925" indent="-179388">
              <a:buClr>
                <a:srgbClr val="446655"/>
              </a:buClr>
              <a:buFont typeface="Wingdings" charset="2"/>
              <a:buChar char="§"/>
              <a:tabLst/>
              <a:defRPr sz="18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849313" indent="-227013">
              <a:buClr>
                <a:srgbClr val="446655"/>
              </a:buClr>
              <a:buSzPct val="150000"/>
              <a:buFont typeface="ArialUnicodeMS" charset="0"/>
              <a:buChar char="▸"/>
              <a:tabLst/>
              <a:defRPr sz="1400" b="0" i="0">
                <a:solidFill>
                  <a:schemeClr val="tx1">
                    <a:lumMod val="65000"/>
                    <a:lumOff val="35000"/>
                  </a:schemeClr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  <a:lvl6pPr marL="47625" indent="0" algn="ctr">
              <a:buNone/>
              <a:tabLst/>
              <a:defRPr sz="2200" b="1" i="1">
                <a:solidFill>
                  <a:srgbClr val="446655"/>
                </a:solidFill>
                <a:latin typeface="Avenir Heavy Oblique" charset="0"/>
                <a:ea typeface="Avenir Heavy Oblique" charset="0"/>
                <a:cs typeface="Avenir Heavy Oblique" charset="0"/>
              </a:defRPr>
            </a:lvl6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Sub-Title</a:t>
            </a:r>
          </a:p>
          <a:p>
            <a:pPr lvl="2"/>
            <a:r>
              <a:rPr lang="en-US" dirty="0" smtClean="0"/>
              <a:t>Main text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highlight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6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-25307" y="1495426"/>
            <a:ext cx="9194615" cy="4885615"/>
          </a:xfrm>
          <a:custGeom>
            <a:avLst/>
            <a:gdLst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44000 w 9144000"/>
              <a:gd name="connsiteY2" fmla="*/ 5522912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5522912"/>
              <a:gd name="connsiteX1" fmla="*/ 9144000 w 9144000"/>
              <a:gd name="connsiteY1" fmla="*/ 0 h 5522912"/>
              <a:gd name="connsiteX2" fmla="*/ 9131643 w 9144000"/>
              <a:gd name="connsiteY2" fmla="*/ 4237809 h 5522912"/>
              <a:gd name="connsiteX3" fmla="*/ 0 w 9144000"/>
              <a:gd name="connsiteY3" fmla="*/ 5522912 h 5522912"/>
              <a:gd name="connsiteX4" fmla="*/ 0 w 9144000"/>
              <a:gd name="connsiteY4" fmla="*/ 0 h 5522912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43291"/>
              <a:gd name="connsiteX1" fmla="*/ 9144000 w 9144000"/>
              <a:gd name="connsiteY1" fmla="*/ 0 h 4843291"/>
              <a:gd name="connsiteX2" fmla="*/ 9131643 w 9144000"/>
              <a:gd name="connsiteY2" fmla="*/ 4237809 h 4843291"/>
              <a:gd name="connsiteX3" fmla="*/ 37071 w 9144000"/>
              <a:gd name="connsiteY3" fmla="*/ 4843291 h 4843291"/>
              <a:gd name="connsiteX4" fmla="*/ 0 w 9144000"/>
              <a:gd name="connsiteY4" fmla="*/ 0 h 4843291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237809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0 w 9144000"/>
              <a:gd name="connsiteY0" fmla="*/ 0 h 4868004"/>
              <a:gd name="connsiteX1" fmla="*/ 9144000 w 9144000"/>
              <a:gd name="connsiteY1" fmla="*/ 0 h 4868004"/>
              <a:gd name="connsiteX2" fmla="*/ 9131643 w 9144000"/>
              <a:gd name="connsiteY2" fmla="*/ 4571441 h 4868004"/>
              <a:gd name="connsiteX3" fmla="*/ 12358 w 9144000"/>
              <a:gd name="connsiteY3" fmla="*/ 4868004 h 4868004"/>
              <a:gd name="connsiteX4" fmla="*/ 0 w 9144000"/>
              <a:gd name="connsiteY4" fmla="*/ 0 h 4868004"/>
              <a:gd name="connsiteX0" fmla="*/ 37334 w 9181334"/>
              <a:gd name="connsiteY0" fmla="*/ 0 h 4707366"/>
              <a:gd name="connsiteX1" fmla="*/ 9181334 w 9181334"/>
              <a:gd name="connsiteY1" fmla="*/ 0 h 4707366"/>
              <a:gd name="connsiteX2" fmla="*/ 9168977 w 9181334"/>
              <a:gd name="connsiteY2" fmla="*/ 4571441 h 4707366"/>
              <a:gd name="connsiteX3" fmla="*/ 265 w 9181334"/>
              <a:gd name="connsiteY3" fmla="*/ 4707366 h 4707366"/>
              <a:gd name="connsiteX4" fmla="*/ 37334 w 9181334"/>
              <a:gd name="connsiteY4" fmla="*/ 0 h 4707366"/>
              <a:gd name="connsiteX0" fmla="*/ 0 w 9193427"/>
              <a:gd name="connsiteY0" fmla="*/ 0 h 4707366"/>
              <a:gd name="connsiteX1" fmla="*/ 9193427 w 9193427"/>
              <a:gd name="connsiteY1" fmla="*/ 0 h 4707366"/>
              <a:gd name="connsiteX2" fmla="*/ 9181070 w 9193427"/>
              <a:gd name="connsiteY2" fmla="*/ 4571441 h 4707366"/>
              <a:gd name="connsiteX3" fmla="*/ 12358 w 9193427"/>
              <a:gd name="connsiteY3" fmla="*/ 4707366 h 4707366"/>
              <a:gd name="connsiteX4" fmla="*/ 0 w 9193427"/>
              <a:gd name="connsiteY4" fmla="*/ 0 h 4707366"/>
              <a:gd name="connsiteX0" fmla="*/ 0 w 9193427"/>
              <a:gd name="connsiteY0" fmla="*/ 0 h 4884333"/>
              <a:gd name="connsiteX1" fmla="*/ 9193427 w 9193427"/>
              <a:gd name="connsiteY1" fmla="*/ 0 h 4884333"/>
              <a:gd name="connsiteX2" fmla="*/ 9181070 w 9193427"/>
              <a:gd name="connsiteY2" fmla="*/ 4571441 h 4884333"/>
              <a:gd name="connsiteX3" fmla="*/ 12358 w 9193427"/>
              <a:gd name="connsiteY3" fmla="*/ 4707366 h 4884333"/>
              <a:gd name="connsiteX4" fmla="*/ 0 w 9193427"/>
              <a:gd name="connsiteY4" fmla="*/ 0 h 4884333"/>
              <a:gd name="connsiteX0" fmla="*/ 0 w 9193427"/>
              <a:gd name="connsiteY0" fmla="*/ 0 h 4868795"/>
              <a:gd name="connsiteX1" fmla="*/ 9193427 w 9193427"/>
              <a:gd name="connsiteY1" fmla="*/ 0 h 4868795"/>
              <a:gd name="connsiteX2" fmla="*/ 9181070 w 9193427"/>
              <a:gd name="connsiteY2" fmla="*/ 4571441 h 4868795"/>
              <a:gd name="connsiteX3" fmla="*/ 12358 w 9193427"/>
              <a:gd name="connsiteY3" fmla="*/ 4707366 h 4868795"/>
              <a:gd name="connsiteX4" fmla="*/ 0 w 9193427"/>
              <a:gd name="connsiteY4" fmla="*/ 0 h 4868795"/>
              <a:gd name="connsiteX0" fmla="*/ 0 w 9193427"/>
              <a:gd name="connsiteY0" fmla="*/ 0 h 4907393"/>
              <a:gd name="connsiteX1" fmla="*/ 9193427 w 9193427"/>
              <a:gd name="connsiteY1" fmla="*/ 0 h 4907393"/>
              <a:gd name="connsiteX2" fmla="*/ 9181070 w 9193427"/>
              <a:gd name="connsiteY2" fmla="*/ 4571441 h 4907393"/>
              <a:gd name="connsiteX3" fmla="*/ 12358 w 9193427"/>
              <a:gd name="connsiteY3" fmla="*/ 4707366 h 4907393"/>
              <a:gd name="connsiteX4" fmla="*/ 0 w 9193427"/>
              <a:gd name="connsiteY4" fmla="*/ 0 h 4907393"/>
              <a:gd name="connsiteX0" fmla="*/ 1188 w 9194615"/>
              <a:gd name="connsiteY0" fmla="*/ 0 h 4885615"/>
              <a:gd name="connsiteX1" fmla="*/ 9194615 w 9194615"/>
              <a:gd name="connsiteY1" fmla="*/ 0 h 4885615"/>
              <a:gd name="connsiteX2" fmla="*/ 9182258 w 9194615"/>
              <a:gd name="connsiteY2" fmla="*/ 4571441 h 4885615"/>
              <a:gd name="connsiteX3" fmla="*/ 1189 w 9194615"/>
              <a:gd name="connsiteY3" fmla="*/ 4682652 h 4885615"/>
              <a:gd name="connsiteX4" fmla="*/ 1188 w 9194615"/>
              <a:gd name="connsiteY4" fmla="*/ 0 h 48856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94615" h="4885615">
                <a:moveTo>
                  <a:pt x="1188" y="0"/>
                </a:moveTo>
                <a:lnTo>
                  <a:pt x="9194615" y="0"/>
                </a:lnTo>
                <a:lnTo>
                  <a:pt x="9182258" y="4571441"/>
                </a:lnTo>
                <a:cubicBezTo>
                  <a:pt x="4717351" y="4060696"/>
                  <a:pt x="2353092" y="5366394"/>
                  <a:pt x="1189" y="4682652"/>
                </a:cubicBezTo>
                <a:cubicBezTo>
                  <a:pt x="-2930" y="3059984"/>
                  <a:pt x="5307" y="1622668"/>
                  <a:pt x="1188" y="0"/>
                </a:cubicBezTo>
                <a:close/>
              </a:path>
            </a:pathLst>
          </a:custGeom>
        </p:spPr>
        <p:txBody>
          <a:bodyPr/>
          <a:lstStyle>
            <a:lvl1pPr marL="0" indent="0" algn="ctr">
              <a:buNone/>
              <a:defRPr>
                <a:ln>
                  <a:noFill/>
                </a:ln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010507" y="409827"/>
            <a:ext cx="3154131" cy="404345"/>
          </a:xfrm>
          <a:prstGeom prst="rect">
            <a:avLst/>
          </a:prstGeom>
          <a:solidFill>
            <a:srgbClr val="446655"/>
          </a:solidFill>
          <a:ln>
            <a:noFill/>
          </a:ln>
          <a:effectLst/>
        </p:spPr>
        <p:txBody>
          <a:bodyPr anchor="ctr"/>
          <a:lstStyle/>
          <a:p>
            <a:pPr algn="ctr" eaLnBrk="1" hangingPunct="1"/>
            <a:endParaRPr lang="en-US" altLang="en-US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-13855" y="2232000"/>
            <a:ext cx="9204232" cy="1479550"/>
          </a:xfrm>
          <a:prstGeom prst="rect">
            <a:avLst/>
          </a:prstGeom>
          <a:solidFill>
            <a:srgbClr val="446655"/>
          </a:solidFill>
          <a:ln>
            <a:solidFill>
              <a:srgbClr val="446655"/>
            </a:solidFill>
          </a:ln>
        </p:spPr>
        <p:txBody>
          <a:bodyPr anchor="ctr" anchorCtr="1"/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1pPr>
            <a:lvl2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2pPr>
            <a:lvl3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3pPr>
            <a:lvl4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4pPr>
            <a:lvl5pPr marL="0" indent="0" algn="ctr">
              <a:spcBef>
                <a:spcPts val="0"/>
              </a:spcBef>
              <a:spcAft>
                <a:spcPts val="0"/>
              </a:spcAft>
              <a:buNone/>
              <a:tabLst/>
              <a:defRPr sz="1400" b="0" i="0">
                <a:solidFill>
                  <a:schemeClr val="bg1"/>
                </a:solidFill>
                <a:latin typeface="Avenir Medium" charset="0"/>
                <a:ea typeface="Avenir Medium" charset="0"/>
                <a:cs typeface="Avenir Medium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2114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1145" y="102526"/>
            <a:ext cx="1360511" cy="1018944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29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638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4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3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5" name="Text Placeholder 4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47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ble Placeholder 1"/>
          <p:cNvSpPr>
            <a:spLocks noGrp="1"/>
          </p:cNvSpPr>
          <p:nvPr>
            <p:ph type="tbl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4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reeform 3"/>
          <p:cNvSpPr>
            <a:spLocks noChangeArrowheads="1"/>
          </p:cNvSpPr>
          <p:nvPr/>
        </p:nvSpPr>
        <p:spPr bwMode="auto">
          <a:xfrm>
            <a:off x="-20638" y="5630863"/>
            <a:ext cx="9199563" cy="1227137"/>
          </a:xfrm>
          <a:custGeom>
            <a:avLst/>
            <a:gdLst>
              <a:gd name="T0" fmla="*/ 22350 w 22351"/>
              <a:gd name="T1" fmla="*/ 2546 h 2552"/>
              <a:gd name="T2" fmla="*/ 22350 w 22351"/>
              <a:gd name="T3" fmla="*/ 573 h 2552"/>
              <a:gd name="T4" fmla="*/ 8446 w 22351"/>
              <a:gd name="T5" fmla="*/ 905 h 2552"/>
              <a:gd name="T6" fmla="*/ 0 w 22351"/>
              <a:gd name="T7" fmla="*/ 662 h 2552"/>
              <a:gd name="T8" fmla="*/ 0 w 22351"/>
              <a:gd name="T9" fmla="*/ 2551 h 2552"/>
              <a:gd name="T10" fmla="*/ 22350 w 22351"/>
              <a:gd name="T11" fmla="*/ 2546 h 25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2351" h="2552">
                <a:moveTo>
                  <a:pt x="22350" y="2546"/>
                </a:moveTo>
                <a:lnTo>
                  <a:pt x="22350" y="573"/>
                </a:lnTo>
                <a:cubicBezTo>
                  <a:pt x="19540" y="110"/>
                  <a:pt x="15136" y="0"/>
                  <a:pt x="8446" y="905"/>
                </a:cubicBezTo>
                <a:cubicBezTo>
                  <a:pt x="2266" y="1740"/>
                  <a:pt x="473" y="999"/>
                  <a:pt x="0" y="662"/>
                </a:cubicBezTo>
                <a:lnTo>
                  <a:pt x="0" y="2551"/>
                </a:lnTo>
                <a:lnTo>
                  <a:pt x="22350" y="2546"/>
                </a:lnTo>
              </a:path>
            </a:pathLst>
          </a:custGeom>
          <a:solidFill>
            <a:schemeClr val="bg1"/>
          </a:solidFill>
          <a:ln w="50800">
            <a:solidFill>
              <a:schemeClr val="bg1"/>
            </a:solidFill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MS PGothic" charset="0"/>
              <a:cs typeface="MS PGothic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0913" y="5976938"/>
            <a:ext cx="1763712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 bwMode="auto">
          <a:xfrm>
            <a:off x="246146" y="6506838"/>
            <a:ext cx="7179747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Catalyzing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implementation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of the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Strategic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Action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Programme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for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the Caribbean and North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Brazil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Shelf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es-CO" sz="925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LME’s</a:t>
            </a:r>
            <a:r>
              <a:rPr lang="es-CO" sz="925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Avenir Heavy" charset="0"/>
                <a:ea typeface="Avenir Heavy" charset="0"/>
                <a:cs typeface="Avenir Heavy" charset="0"/>
              </a:rPr>
              <a:t> (2015-2020)</a:t>
            </a:r>
            <a:endParaRPr lang="en-US" sz="925" b="1" i="1" dirty="0">
              <a:solidFill>
                <a:schemeClr val="tx1">
                  <a:lumMod val="50000"/>
                  <a:lumOff val="50000"/>
                </a:schemeClr>
              </a:solidFill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7" name="Text Box 10"/>
          <p:cNvSpPr txBox="1"/>
          <p:nvPr/>
        </p:nvSpPr>
        <p:spPr>
          <a:xfrm>
            <a:off x="6617907" y="477837"/>
            <a:ext cx="2158104" cy="274637"/>
          </a:xfrm>
          <a:prstGeom prst="rect">
            <a:avLst/>
          </a:prstGeom>
          <a:noFill/>
          <a:ln>
            <a:noFill/>
          </a:ln>
          <a:effectLst/>
          <a:ex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/>
          <a:lstStyle/>
          <a:p>
            <a:pPr algn="r">
              <a:lnSpc>
                <a:spcPct val="114000"/>
              </a:lnSpc>
              <a:spcBef>
                <a:spcPts val="0"/>
              </a:spcBef>
              <a:spcAft>
                <a:spcPts val="900"/>
              </a:spcAft>
              <a:defRPr/>
            </a:pPr>
            <a:r>
              <a:rPr lang="es-CO" sz="1050" dirty="0" smtClean="0">
                <a:solidFill>
                  <a:srgbClr val="FFFFFF"/>
                </a:solidFill>
                <a:latin typeface="Avenir Heavy"/>
                <a:ea typeface="Calibri" panose="020F0502020204030204" pitchFamily="34" charset="0"/>
                <a:cs typeface="Times New Roman" panose="02020603050405020304" pitchFamily="18" charset="0"/>
              </a:rPr>
              <a:t>Editable Text</a:t>
            </a:r>
            <a:endParaRPr lang="en-US" sz="105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66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FM_master" id="{D80379CF-F0F6-B548-9AB6-86A838E74A0C}" vid="{CB510346-05DC-E545-AE27-1382B985F9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608</TotalTime>
  <Words>40</Words>
  <Application>Microsoft Macintosh PowerPoint</Application>
  <PresentationFormat>On-screen Show (4:3)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ArialUnicodeMS</vt:lpstr>
      <vt:lpstr>Avenir Book</vt:lpstr>
      <vt:lpstr>Avenir Heavy</vt:lpstr>
      <vt:lpstr>Avenir Heavy Oblique</vt:lpstr>
      <vt:lpstr>Avenir Medium</vt:lpstr>
      <vt:lpstr>Calibri</vt:lpstr>
      <vt:lpstr>Gill Sans MT</vt:lpstr>
      <vt:lpstr>LucidaGrande</vt:lpstr>
      <vt:lpstr>MS PGothic</vt:lpstr>
      <vt:lpstr>ＭＳ Ｐゴシック</vt:lpstr>
      <vt:lpstr>Times New Roman</vt:lpstr>
      <vt:lpstr>Wingdings</vt:lpstr>
      <vt:lpstr>Arial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Ventura</dc:creator>
  <cp:lastModifiedBy>Microsoft Office User</cp:lastModifiedBy>
  <cp:revision>69</cp:revision>
  <dcterms:created xsi:type="dcterms:W3CDTF">2017-09-18T10:20:23Z</dcterms:created>
  <dcterms:modified xsi:type="dcterms:W3CDTF">2018-01-29T07:49:52Z</dcterms:modified>
</cp:coreProperties>
</file>