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8" r:id="rId2"/>
    <p:sldId id="262" r:id="rId3"/>
    <p:sldId id="263" r:id="rId4"/>
    <p:sldId id="264" r:id="rId5"/>
    <p:sldId id="265" r:id="rId6"/>
    <p:sldId id="267" r:id="rId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0303"/>
    <a:srgbClr val="00BCE5"/>
    <a:srgbClr val="FFD03D"/>
    <a:srgbClr val="0057A8"/>
    <a:srgbClr val="46549F"/>
    <a:srgbClr val="6568AE"/>
    <a:srgbClr val="F39F46"/>
    <a:srgbClr val="909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10"/>
    <p:restoredTop sz="94649"/>
  </p:normalViewPr>
  <p:slideViewPr>
    <p:cSldViewPr snapToGrid="0" snapToObjects="1">
      <p:cViewPr>
        <p:scale>
          <a:sx n="145" d="100"/>
          <a:sy n="145" d="100"/>
        </p:scale>
        <p:origin x="720" y="-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169C5-8BEE-6A48-B32A-7723C894B1EC}" type="datetimeFigureOut">
              <a:rPr lang="en-US" smtClean="0"/>
              <a:t>1/26/18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B2401-2471-1847-A6A6-3B35C84A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06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702A2-1F2C-5F40-81D4-D3DFDA5A24DB}" type="datetimeFigureOut">
              <a:rPr lang="en-US" smtClean="0"/>
              <a:t>1/26/18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8BD40-435A-A547-B4EA-C38EED6FE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60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530303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36416" y="2232000"/>
            <a:ext cx="9204232" cy="1479550"/>
          </a:xfrm>
          <a:prstGeom prst="rect">
            <a:avLst/>
          </a:prstGeom>
          <a:solidFill>
            <a:srgbClr val="530303"/>
          </a:solidFill>
          <a:ln>
            <a:solidFill>
              <a:srgbClr val="530303"/>
            </a:solidFill>
          </a:ln>
        </p:spPr>
        <p:txBody>
          <a:bodyPr anchor="ctr" anchorCtr="0"/>
          <a:lstStyle>
            <a:lvl1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800" b="1" i="0">
                <a:solidFill>
                  <a:schemeClr val="bg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0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880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6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488753" y="1865312"/>
            <a:ext cx="3244032" cy="324585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chemeClr val="bg1">
                    <a:lumMod val="6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1" name="Rectangle 20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530303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096748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530303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530303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530303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360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530303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4" name="Freeform 3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577516" y="1865312"/>
            <a:ext cx="8037257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530303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530303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530303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863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8"/>
          <p:cNvSpPr>
            <a:spLocks noGrp="1" noChangeAspect="1"/>
          </p:cNvSpPr>
          <p:nvPr>
            <p:ph type="pic" sz="quarter" idx="10"/>
          </p:nvPr>
        </p:nvSpPr>
        <p:spPr>
          <a:xfrm>
            <a:off x="262296" y="1744891"/>
            <a:ext cx="2700000" cy="2701515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8" name="Picture Placeholder 18"/>
          <p:cNvSpPr>
            <a:spLocks noGrp="1" noChangeAspect="1"/>
          </p:cNvSpPr>
          <p:nvPr>
            <p:ph type="pic" sz="quarter" idx="11"/>
          </p:nvPr>
        </p:nvSpPr>
        <p:spPr>
          <a:xfrm>
            <a:off x="3209718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9" name="Picture Placeholder 18"/>
          <p:cNvSpPr>
            <a:spLocks noGrp="1" noChangeAspect="1"/>
          </p:cNvSpPr>
          <p:nvPr>
            <p:ph type="pic" sz="quarter" idx="12"/>
          </p:nvPr>
        </p:nvSpPr>
        <p:spPr>
          <a:xfrm>
            <a:off x="6157139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lang="en-US" sz="2000" kern="1200" noProof="0" dirty="0">
                <a:solidFill>
                  <a:schemeClr val="bg1">
                    <a:lumMod val="50000"/>
                  </a:schemeClr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2" name="Rectangle 21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530303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Freeform 9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Placeholder 38"/>
          <p:cNvSpPr>
            <a:spLocks noGrp="1"/>
          </p:cNvSpPr>
          <p:nvPr>
            <p:ph type="body" sz="quarter" idx="19" hasCustomPrompt="1"/>
          </p:nvPr>
        </p:nvSpPr>
        <p:spPr>
          <a:xfrm>
            <a:off x="262296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Text Placehold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3209718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ext Placehold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6157139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347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488029" y="1865312"/>
            <a:ext cx="3494424" cy="32458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1pPr>
          </a:lstStyle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530303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Freeform 4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096748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530303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530303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530303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96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530303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36416" y="2232000"/>
            <a:ext cx="9204232" cy="1479550"/>
          </a:xfrm>
          <a:prstGeom prst="rect">
            <a:avLst/>
          </a:prstGeom>
          <a:solidFill>
            <a:srgbClr val="530303"/>
          </a:solidFill>
          <a:ln>
            <a:solidFill>
              <a:srgbClr val="530303"/>
            </a:solidFill>
          </a:ln>
        </p:spPr>
        <p:txBody>
          <a:bodyPr anchor="ctr" anchorCtr="1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211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28533" y="39188"/>
            <a:ext cx="948184" cy="1149862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 bwMode="auto">
          <a:xfrm>
            <a:off x="246146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66179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29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63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42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7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ble Placeholder 1"/>
          <p:cNvSpPr>
            <a:spLocks noGrp="1"/>
          </p:cNvSpPr>
          <p:nvPr>
            <p:ph type="tbl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4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 bwMode="auto">
          <a:xfrm>
            <a:off x="246146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66179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6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RFM_master" id="{D80379CF-F0F6-B548-9AB6-86A838E74A0C}" vid="{CB510346-05DC-E545-AE27-1382B985F9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</TotalTime>
  <Words>40</Words>
  <Application>Microsoft Macintosh PowerPoint</Application>
  <PresentationFormat>On-screen Show (4:3)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ArialUnicodeMS</vt:lpstr>
      <vt:lpstr>Avenir Book</vt:lpstr>
      <vt:lpstr>Avenir Heavy</vt:lpstr>
      <vt:lpstr>Avenir Heavy Oblique</vt:lpstr>
      <vt:lpstr>Avenir Medium</vt:lpstr>
      <vt:lpstr>Calibri</vt:lpstr>
      <vt:lpstr>Gill Sans MT</vt:lpstr>
      <vt:lpstr>LucidaGrande</vt:lpstr>
      <vt:lpstr>MS PGothic</vt:lpstr>
      <vt:lpstr>ＭＳ Ｐゴシック</vt:lpstr>
      <vt:lpstr>Times New Roman</vt:lpstr>
      <vt:lpstr>Wingdings</vt:lpstr>
      <vt:lpstr>Arial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Ventura</dc:creator>
  <cp:lastModifiedBy>Microsoft Office User</cp:lastModifiedBy>
  <cp:revision>61</cp:revision>
  <dcterms:created xsi:type="dcterms:W3CDTF">2017-09-18T10:20:23Z</dcterms:created>
  <dcterms:modified xsi:type="dcterms:W3CDTF">2018-01-26T19:35:12Z</dcterms:modified>
</cp:coreProperties>
</file>