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28"/>
  </p:notesMasterIdLst>
  <p:sldIdLst>
    <p:sldId id="290" r:id="rId6"/>
    <p:sldId id="330" r:id="rId7"/>
    <p:sldId id="326" r:id="rId8"/>
    <p:sldId id="334" r:id="rId9"/>
    <p:sldId id="294" r:id="rId10"/>
    <p:sldId id="298" r:id="rId11"/>
    <p:sldId id="325"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4" r:id="rId25"/>
    <p:sldId id="328" r:id="rId26"/>
    <p:sldId id="331" r:id="rId27"/>
  </p:sldIdLst>
  <p:sldSz cx="9144000" cy="6858000" type="screen4x3"/>
  <p:notesSz cx="6858000" cy="9144000"/>
  <p:embeddedFontLst>
    <p:embeddedFont>
      <p:font typeface="Open Sans Light" panose="020B0604020202020204" charset="0"/>
      <p:regular r:id="rId29"/>
      <p:italic r:id="rId30"/>
    </p:embeddedFont>
    <p:embeddedFont>
      <p:font typeface="Lucida Sans" panose="020B0602030504020204" pitchFamily="34" charset="0"/>
      <p:regular r:id="rId31"/>
      <p:bold r:id="rId32"/>
      <p:italic r:id="rId33"/>
      <p:boldItalic r:id="rId34"/>
    </p:embeddedFont>
    <p:embeddedFont>
      <p:font typeface="Open Sans Semibold" panose="020B0604020202020204" charset="0"/>
      <p:bold r:id="rId35"/>
      <p:boldItalic r:id="rId36"/>
    </p:embeddedFont>
    <p:embeddedFont>
      <p:font typeface="Open Sans Extrabold" panose="020B0604020202020204" charset="0"/>
      <p:bold r:id="rId37"/>
      <p:boldItalic r:id="rId38"/>
    </p:embeddedFont>
    <p:embeddedFont>
      <p:font typeface="Calibri" panose="020F0502020204030204" pitchFamily="34" charset="0"/>
      <p:regular r:id="rId39"/>
      <p:bold r:id="rId40"/>
      <p:italic r:id="rId41"/>
      <p:boldItalic r:id="rId42"/>
    </p:embeddedFont>
    <p:embeddedFont>
      <p:font typeface="Bauhaus 93" panose="04030905020B02020C02" pitchFamily="82" charset="0"/>
      <p:regular r:id="rId43"/>
    </p:embeddedFont>
    <p:embeddedFont>
      <p:font typeface="Open Sans" panose="020B0604020202020204" charset="0"/>
      <p:regular r:id="rId44"/>
      <p:bold r:id="rId45"/>
      <p:italic r:id="rId46"/>
      <p:boldItalic r:id="rId47"/>
    </p:embeddedFont>
  </p:embeddedFontLst>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66A"/>
    <a:srgbClr val="192D45"/>
    <a:srgbClr val="193157"/>
    <a:srgbClr val="223D5C"/>
    <a:srgbClr val="0098BC"/>
    <a:srgbClr val="F3B329"/>
    <a:srgbClr val="79C4CB"/>
    <a:srgbClr val="D1282A"/>
    <a:srgbClr val="1A1D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77" autoAdjust="0"/>
    <p:restoredTop sz="79796" autoAdjust="0"/>
  </p:normalViewPr>
  <p:slideViewPr>
    <p:cSldViewPr snapToGrid="0" snapToObjects="1">
      <p:cViewPr varScale="1">
        <p:scale>
          <a:sx n="62" d="100"/>
          <a:sy n="62" d="100"/>
        </p:scale>
        <p:origin x="1632"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5.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14A6A-75E1-4A4D-A00D-836DE425F37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CO"/>
        </a:p>
      </dgm:t>
    </dgm:pt>
    <dgm:pt modelId="{80BF73C8-BDC2-49DD-B13F-13F4E69A0CAA}">
      <dgm:prSet phldrT="[Texto]" custT="1"/>
      <dgm:spPr/>
      <dgm:t>
        <a:bodyPr/>
        <a:lstStyle/>
        <a:p>
          <a:pPr algn="ctr"/>
          <a:endParaRPr lang="es-CO" sz="2400" dirty="0">
            <a:latin typeface="Lucida Sans" panose="020B0602030504020204" pitchFamily="34" charset="0"/>
          </a:endParaRPr>
        </a:p>
      </dgm:t>
    </dgm:pt>
    <dgm:pt modelId="{0D6E34D6-9956-4AC8-8C37-E2E732CCEAB8}" type="parTrans" cxnId="{8248D98D-C7C2-47EE-8649-6198E1BB98EF}">
      <dgm:prSet/>
      <dgm:spPr/>
      <dgm:t>
        <a:bodyPr/>
        <a:lstStyle/>
        <a:p>
          <a:endParaRPr lang="es-CO"/>
        </a:p>
      </dgm:t>
    </dgm:pt>
    <dgm:pt modelId="{482280AA-5FF4-4FC9-9048-A8E617A26297}" type="sibTrans" cxnId="{8248D98D-C7C2-47EE-8649-6198E1BB98EF}">
      <dgm:prSet/>
      <dgm:spPr/>
      <dgm:t>
        <a:bodyPr/>
        <a:lstStyle/>
        <a:p>
          <a:endParaRPr lang="es-CO"/>
        </a:p>
      </dgm:t>
    </dgm:pt>
    <dgm:pt modelId="{756CAC7D-D1DB-4BED-8007-4289A13EBFA5}">
      <dgm:prSet phldrT="[Texto]" custT="1"/>
      <dgm:spPr/>
      <dgm:t>
        <a:bodyPr/>
        <a:lstStyle/>
        <a:p>
          <a:pPr algn="ctr"/>
          <a:r>
            <a:rPr lang="en-US" sz="1800" b="1" dirty="0" smtClean="0">
              <a:latin typeface="Open Sans Light" panose="020B0604020202020204" charset="0"/>
              <a:ea typeface="Open Sans Light" panose="020B0604020202020204" charset="0"/>
              <a:cs typeface="Open Sans Light" panose="020B0604020202020204" charset="0"/>
            </a:rPr>
            <a:t>Second Phase (2013-2017)</a:t>
          </a:r>
          <a:endParaRPr lang="es-CO" sz="1800" dirty="0">
            <a:latin typeface="Open Sans Light" panose="020B0604020202020204" charset="0"/>
            <a:ea typeface="Open Sans Light" panose="020B0604020202020204" charset="0"/>
            <a:cs typeface="Open Sans Light" panose="020B0604020202020204" charset="0"/>
          </a:endParaRPr>
        </a:p>
      </dgm:t>
    </dgm:pt>
    <dgm:pt modelId="{A8ED740C-337E-4563-BB3D-12FF187A740E}" type="parTrans" cxnId="{8611A061-D85E-49AF-9201-D553D8016743}">
      <dgm:prSet/>
      <dgm:spPr/>
      <dgm:t>
        <a:bodyPr/>
        <a:lstStyle/>
        <a:p>
          <a:endParaRPr lang="es-CO"/>
        </a:p>
      </dgm:t>
    </dgm:pt>
    <dgm:pt modelId="{24F9301A-4F4A-453E-8D3E-E88C2E273B93}" type="sibTrans" cxnId="{8611A061-D85E-49AF-9201-D553D8016743}">
      <dgm:prSet/>
      <dgm:spPr/>
      <dgm:t>
        <a:bodyPr/>
        <a:lstStyle/>
        <a:p>
          <a:endParaRPr lang="es-CO"/>
        </a:p>
      </dgm:t>
    </dgm:pt>
    <dgm:pt modelId="{A04DC940-7A9D-44EA-AD40-1D225D9BE4F4}">
      <dgm:prSet phldrT="[Texto]" custT="1"/>
      <dgm:spPr/>
      <dgm:t>
        <a:bodyPr/>
        <a:lstStyle/>
        <a:p>
          <a:pPr algn="ctr"/>
          <a:r>
            <a:rPr lang="en-US" sz="1600" b="1" dirty="0" smtClean="0">
              <a:latin typeface="Open Sans Light" panose="020B0604020202020204" charset="0"/>
              <a:ea typeface="Open Sans Light" panose="020B0604020202020204" charset="0"/>
              <a:cs typeface="Open Sans Light" panose="020B0604020202020204" charset="0"/>
            </a:rPr>
            <a:t>First Phase </a:t>
          </a:r>
          <a:br>
            <a:rPr lang="en-US" sz="1600" b="1" dirty="0" smtClean="0">
              <a:latin typeface="Open Sans Light" panose="020B0604020202020204" charset="0"/>
              <a:ea typeface="Open Sans Light" panose="020B0604020202020204" charset="0"/>
              <a:cs typeface="Open Sans Light" panose="020B0604020202020204" charset="0"/>
            </a:rPr>
          </a:br>
          <a:r>
            <a:rPr lang="en-US" sz="1600" b="1" dirty="0" smtClean="0">
              <a:latin typeface="Open Sans Light" panose="020B0604020202020204" charset="0"/>
              <a:ea typeface="Open Sans Light" panose="020B0604020202020204" charset="0"/>
              <a:cs typeface="Open Sans Light" panose="020B0604020202020204" charset="0"/>
            </a:rPr>
            <a:t>(2009-2013)</a:t>
          </a:r>
          <a:endParaRPr lang="es-CO" sz="1600" dirty="0">
            <a:latin typeface="Open Sans Light" panose="020B0604020202020204" charset="0"/>
            <a:ea typeface="Open Sans Light" panose="020B0604020202020204" charset="0"/>
            <a:cs typeface="Open Sans Light" panose="020B0604020202020204" charset="0"/>
          </a:endParaRPr>
        </a:p>
      </dgm:t>
    </dgm:pt>
    <dgm:pt modelId="{86C952FB-2724-40E6-9507-620518556214}" type="sibTrans" cxnId="{A7E3659A-1FEE-4D09-807C-11129EF8C358}">
      <dgm:prSet/>
      <dgm:spPr/>
      <dgm:t>
        <a:bodyPr/>
        <a:lstStyle/>
        <a:p>
          <a:endParaRPr lang="es-CO"/>
        </a:p>
      </dgm:t>
    </dgm:pt>
    <dgm:pt modelId="{D785A7A7-CF1E-4449-9FE9-B8842556317B}" type="parTrans" cxnId="{A7E3659A-1FEE-4D09-807C-11129EF8C358}">
      <dgm:prSet/>
      <dgm:spPr/>
      <dgm:t>
        <a:bodyPr/>
        <a:lstStyle/>
        <a:p>
          <a:endParaRPr lang="es-CO"/>
        </a:p>
      </dgm:t>
    </dgm:pt>
    <dgm:pt modelId="{8814EB7F-844D-463D-AA10-26C9BDAF9A2F}" type="pres">
      <dgm:prSet presAssocID="{97B14A6A-75E1-4A4D-A00D-836DE425F373}" presName="arrowDiagram" presStyleCnt="0">
        <dgm:presLayoutVars>
          <dgm:chMax val="5"/>
          <dgm:dir/>
          <dgm:resizeHandles val="exact"/>
        </dgm:presLayoutVars>
      </dgm:prSet>
      <dgm:spPr/>
      <dgm:t>
        <a:bodyPr/>
        <a:lstStyle/>
        <a:p>
          <a:endParaRPr lang="es-CO"/>
        </a:p>
      </dgm:t>
    </dgm:pt>
    <dgm:pt modelId="{F2A993E8-311B-401D-9069-966816C2EA74}" type="pres">
      <dgm:prSet presAssocID="{97B14A6A-75E1-4A4D-A00D-836DE425F373}" presName="arrow" presStyleLbl="bgShp" presStyleIdx="0" presStyleCnt="1"/>
      <dgm:spPr/>
    </dgm:pt>
    <dgm:pt modelId="{E240B3AC-025A-4A93-B06B-8140FD0378C0}" type="pres">
      <dgm:prSet presAssocID="{97B14A6A-75E1-4A4D-A00D-836DE425F373}" presName="arrowDiagram3" presStyleCnt="0"/>
      <dgm:spPr/>
    </dgm:pt>
    <dgm:pt modelId="{0DBD2CBB-2297-4C6F-9EE0-04354A87487D}" type="pres">
      <dgm:prSet presAssocID="{A04DC940-7A9D-44EA-AD40-1D225D9BE4F4}" presName="bullet3a" presStyleLbl="node1" presStyleIdx="0" presStyleCnt="3" custAng="19812218" custScaleX="206854" custScaleY="164226" custLinFactX="300000" custLinFactY="-200000" custLinFactNeighborX="310708" custLinFactNeighborY="-253925"/>
      <dgm:spPr>
        <a:prstGeom prst="rightArrow">
          <a:avLst/>
        </a:prstGeom>
      </dgm:spPr>
    </dgm:pt>
    <dgm:pt modelId="{6B4661A4-A0AE-44FD-A3F8-A29A822CD9C4}" type="pres">
      <dgm:prSet presAssocID="{A04DC940-7A9D-44EA-AD40-1D225D9BE4F4}" presName="textBox3a" presStyleLbl="revTx" presStyleIdx="0" presStyleCnt="3" custScaleX="104592" custScaleY="47196" custLinFactY="-82078" custLinFactNeighborX="-26804" custLinFactNeighborY="-100000">
        <dgm:presLayoutVars>
          <dgm:bulletEnabled val="1"/>
        </dgm:presLayoutVars>
      </dgm:prSet>
      <dgm:spPr/>
      <dgm:t>
        <a:bodyPr/>
        <a:lstStyle/>
        <a:p>
          <a:endParaRPr lang="es-CO"/>
        </a:p>
      </dgm:t>
    </dgm:pt>
    <dgm:pt modelId="{5B6D7A36-DBBA-4D50-A31C-6675F0D63EB2}" type="pres">
      <dgm:prSet presAssocID="{80BF73C8-BDC2-49DD-B13F-13F4E69A0CAA}" presName="bullet3b" presStyleLbl="node1" presStyleIdx="1" presStyleCnt="3" custAng="20493212" custScaleX="122795" custScaleY="123247" custLinFactX="400000" custLinFactY="-100000" custLinFactNeighborX="426902" custLinFactNeighborY="-150772"/>
      <dgm:spPr>
        <a:prstGeom prst="rightArrow">
          <a:avLst/>
        </a:prstGeom>
      </dgm:spPr>
      <dgm:t>
        <a:bodyPr/>
        <a:lstStyle/>
        <a:p>
          <a:endParaRPr lang="es-CO"/>
        </a:p>
      </dgm:t>
    </dgm:pt>
    <dgm:pt modelId="{F827546D-4A19-4362-A373-BE6248898521}" type="pres">
      <dgm:prSet presAssocID="{80BF73C8-BDC2-49DD-B13F-13F4E69A0CAA}" presName="textBox3b" presStyleLbl="revTx" presStyleIdx="1" presStyleCnt="3" custScaleX="153351" custScaleY="30761" custLinFactNeighborX="-11969" custLinFactNeighborY="-26930">
        <dgm:presLayoutVars>
          <dgm:bulletEnabled val="1"/>
        </dgm:presLayoutVars>
      </dgm:prSet>
      <dgm:spPr/>
      <dgm:t>
        <a:bodyPr/>
        <a:lstStyle/>
        <a:p>
          <a:endParaRPr lang="es-CO"/>
        </a:p>
      </dgm:t>
    </dgm:pt>
    <dgm:pt modelId="{CC1ED2AD-BA47-4955-969A-E2730567F9A4}" type="pres">
      <dgm:prSet presAssocID="{756CAC7D-D1DB-4BED-8007-4289A13EBFA5}" presName="bullet3c" presStyleLbl="node1" presStyleIdx="2" presStyleCnt="3" custAng="11758504" custFlipHor="1" custScaleX="9943" custScaleY="9943" custLinFactNeighborX="-99432" custLinFactNeighborY="38668"/>
      <dgm:spPr>
        <a:prstGeom prst="leftArrow">
          <a:avLst/>
        </a:prstGeom>
        <a:noFill/>
        <a:ln>
          <a:solidFill>
            <a:schemeClr val="bg1"/>
          </a:solidFill>
        </a:ln>
      </dgm:spPr>
    </dgm:pt>
    <dgm:pt modelId="{88E88472-B13F-4BEB-9652-F0BFC280ADE2}" type="pres">
      <dgm:prSet presAssocID="{756CAC7D-D1DB-4BED-8007-4289A13EBFA5}" presName="textBox3c" presStyleLbl="revTx" presStyleIdx="2" presStyleCnt="3" custScaleX="119448" custScaleY="17742" custLinFactNeighborX="-52740" custLinFactNeighborY="-76451">
        <dgm:presLayoutVars>
          <dgm:bulletEnabled val="1"/>
        </dgm:presLayoutVars>
      </dgm:prSet>
      <dgm:spPr/>
      <dgm:t>
        <a:bodyPr/>
        <a:lstStyle/>
        <a:p>
          <a:endParaRPr lang="es-CO"/>
        </a:p>
      </dgm:t>
    </dgm:pt>
  </dgm:ptLst>
  <dgm:cxnLst>
    <dgm:cxn modelId="{8248D98D-C7C2-47EE-8649-6198E1BB98EF}" srcId="{97B14A6A-75E1-4A4D-A00D-836DE425F373}" destId="{80BF73C8-BDC2-49DD-B13F-13F4E69A0CAA}" srcOrd="1" destOrd="0" parTransId="{0D6E34D6-9956-4AC8-8C37-E2E732CCEAB8}" sibTransId="{482280AA-5FF4-4FC9-9048-A8E617A26297}"/>
    <dgm:cxn modelId="{4BF4AF0F-5A82-4F8F-AF4E-6F2FF3C4C6D5}" type="presOf" srcId="{97B14A6A-75E1-4A4D-A00D-836DE425F373}" destId="{8814EB7F-844D-463D-AA10-26C9BDAF9A2F}" srcOrd="0" destOrd="0" presId="urn:microsoft.com/office/officeart/2005/8/layout/arrow2"/>
    <dgm:cxn modelId="{6A4D38C0-AD1F-42CD-8115-D159BDD22613}" type="presOf" srcId="{756CAC7D-D1DB-4BED-8007-4289A13EBFA5}" destId="{88E88472-B13F-4BEB-9652-F0BFC280ADE2}" srcOrd="0" destOrd="0" presId="urn:microsoft.com/office/officeart/2005/8/layout/arrow2"/>
    <dgm:cxn modelId="{B5169CFC-0648-4F68-81DC-AE93C11C54DA}" type="presOf" srcId="{80BF73C8-BDC2-49DD-B13F-13F4E69A0CAA}" destId="{F827546D-4A19-4362-A373-BE6248898521}" srcOrd="0" destOrd="0" presId="urn:microsoft.com/office/officeart/2005/8/layout/arrow2"/>
    <dgm:cxn modelId="{A7E3659A-1FEE-4D09-807C-11129EF8C358}" srcId="{97B14A6A-75E1-4A4D-A00D-836DE425F373}" destId="{A04DC940-7A9D-44EA-AD40-1D225D9BE4F4}" srcOrd="0" destOrd="0" parTransId="{D785A7A7-CF1E-4449-9FE9-B8842556317B}" sibTransId="{86C952FB-2724-40E6-9507-620518556214}"/>
    <dgm:cxn modelId="{D1842938-4C8D-4D30-B028-DE1B680E6D97}" type="presOf" srcId="{A04DC940-7A9D-44EA-AD40-1D225D9BE4F4}" destId="{6B4661A4-A0AE-44FD-A3F8-A29A822CD9C4}" srcOrd="0" destOrd="0" presId="urn:microsoft.com/office/officeart/2005/8/layout/arrow2"/>
    <dgm:cxn modelId="{8611A061-D85E-49AF-9201-D553D8016743}" srcId="{97B14A6A-75E1-4A4D-A00D-836DE425F373}" destId="{756CAC7D-D1DB-4BED-8007-4289A13EBFA5}" srcOrd="2" destOrd="0" parTransId="{A8ED740C-337E-4563-BB3D-12FF187A740E}" sibTransId="{24F9301A-4F4A-453E-8D3E-E88C2E273B93}"/>
    <dgm:cxn modelId="{F9E102D3-7DB7-4342-87AD-396334610D8A}" type="presParOf" srcId="{8814EB7F-844D-463D-AA10-26C9BDAF9A2F}" destId="{F2A993E8-311B-401D-9069-966816C2EA74}" srcOrd="0" destOrd="0" presId="urn:microsoft.com/office/officeart/2005/8/layout/arrow2"/>
    <dgm:cxn modelId="{3E7F51F3-AA50-4469-B314-7C1324043518}" type="presParOf" srcId="{8814EB7F-844D-463D-AA10-26C9BDAF9A2F}" destId="{E240B3AC-025A-4A93-B06B-8140FD0378C0}" srcOrd="1" destOrd="0" presId="urn:microsoft.com/office/officeart/2005/8/layout/arrow2"/>
    <dgm:cxn modelId="{A1566228-34E6-4B7B-889F-207F515770D5}" type="presParOf" srcId="{E240B3AC-025A-4A93-B06B-8140FD0378C0}" destId="{0DBD2CBB-2297-4C6F-9EE0-04354A87487D}" srcOrd="0" destOrd="0" presId="urn:microsoft.com/office/officeart/2005/8/layout/arrow2"/>
    <dgm:cxn modelId="{EF63BF12-D46B-4BB4-9992-CEEC417C8342}" type="presParOf" srcId="{E240B3AC-025A-4A93-B06B-8140FD0378C0}" destId="{6B4661A4-A0AE-44FD-A3F8-A29A822CD9C4}" srcOrd="1" destOrd="0" presId="urn:microsoft.com/office/officeart/2005/8/layout/arrow2"/>
    <dgm:cxn modelId="{78820BDF-83E1-4C27-A893-5537726BEE17}" type="presParOf" srcId="{E240B3AC-025A-4A93-B06B-8140FD0378C0}" destId="{5B6D7A36-DBBA-4D50-A31C-6675F0D63EB2}" srcOrd="2" destOrd="0" presId="urn:microsoft.com/office/officeart/2005/8/layout/arrow2"/>
    <dgm:cxn modelId="{E45630F8-0261-4223-90C6-081BDECA5E4D}" type="presParOf" srcId="{E240B3AC-025A-4A93-B06B-8140FD0378C0}" destId="{F827546D-4A19-4362-A373-BE6248898521}" srcOrd="3" destOrd="0" presId="urn:microsoft.com/office/officeart/2005/8/layout/arrow2"/>
    <dgm:cxn modelId="{0503D3DD-E964-4686-B216-4A19A6898CD7}" type="presParOf" srcId="{E240B3AC-025A-4A93-B06B-8140FD0378C0}" destId="{CC1ED2AD-BA47-4955-969A-E2730567F9A4}" srcOrd="4" destOrd="0" presId="urn:microsoft.com/office/officeart/2005/8/layout/arrow2"/>
    <dgm:cxn modelId="{EF9AF126-3767-41F5-B657-72987EC3F3E1}" type="presParOf" srcId="{E240B3AC-025A-4A93-B06B-8140FD0378C0}" destId="{88E88472-B13F-4BEB-9652-F0BFC280ADE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2FD8EF-11DA-4007-9696-0CB22A6762CD}" type="doc">
      <dgm:prSet loTypeId="urn:microsoft.com/office/officeart/2009/3/layout/CircleRelationship" loCatId="relationship" qsTypeId="urn:microsoft.com/office/officeart/2005/8/quickstyle/simple1" qsCatId="simple" csTypeId="urn:microsoft.com/office/officeart/2005/8/colors/colorful5" csCatId="colorful" phldr="1"/>
      <dgm:spPr/>
    </dgm:pt>
    <dgm:pt modelId="{994C05EE-5139-4702-96EE-39464C974447}">
      <dgm:prSet phldrT="[Texto]" custT="1"/>
      <dgm:spPr>
        <a:solidFill>
          <a:srgbClr val="FFFF00"/>
        </a:solidFill>
      </dgm:spPr>
      <dgm:t>
        <a:bodyPr/>
        <a:lstStyle/>
        <a:p>
          <a:r>
            <a:rPr lang="es-CO" sz="4400" b="1" dirty="0" smtClean="0">
              <a:solidFill>
                <a:schemeClr val="tx1"/>
              </a:solidFill>
            </a:rPr>
            <a:t>ATLAS</a:t>
          </a:r>
        </a:p>
      </dgm:t>
    </dgm:pt>
    <dgm:pt modelId="{2B8482B7-4A52-4AAD-957D-3975894BBACA}" type="parTrans" cxnId="{23D80FE5-4716-4D1B-BACA-4E63378261AA}">
      <dgm:prSet/>
      <dgm:spPr/>
      <dgm:t>
        <a:bodyPr/>
        <a:lstStyle/>
        <a:p>
          <a:endParaRPr lang="es-CO" sz="2400"/>
        </a:p>
      </dgm:t>
    </dgm:pt>
    <dgm:pt modelId="{E5438DC4-FFF5-4636-BEA3-D13018CD28CA}" type="sibTrans" cxnId="{23D80FE5-4716-4D1B-BACA-4E63378261AA}">
      <dgm:prSet/>
      <dgm:spPr/>
      <dgm:t>
        <a:bodyPr/>
        <a:lstStyle/>
        <a:p>
          <a:endParaRPr lang="es-CO" sz="2400"/>
        </a:p>
      </dgm:t>
    </dgm:pt>
    <dgm:pt modelId="{34095E2F-62CC-4059-B95C-24C73D512B6D}">
      <dgm:prSet phldrT="[Texto]" custT="1"/>
      <dgm:spPr/>
      <dgm:t>
        <a:bodyPr/>
        <a:lstStyle/>
        <a:p>
          <a:r>
            <a:rPr lang="es-CO" sz="2000" b="1" dirty="0" smtClean="0">
              <a:solidFill>
                <a:schemeClr val="tx1"/>
              </a:solidFill>
            </a:rPr>
            <a:t>THE CATALOGUE</a:t>
          </a:r>
          <a:endParaRPr lang="es-CO" sz="2000" b="1" dirty="0">
            <a:solidFill>
              <a:schemeClr val="tx1"/>
            </a:solidFill>
          </a:endParaRPr>
        </a:p>
      </dgm:t>
    </dgm:pt>
    <dgm:pt modelId="{434E1FB4-1D33-4980-B8F1-FA03A72C1A3D}" type="parTrans" cxnId="{111BBD19-D27D-45EE-96EF-28FA08E40762}">
      <dgm:prSet/>
      <dgm:spPr/>
      <dgm:t>
        <a:bodyPr/>
        <a:lstStyle/>
        <a:p>
          <a:endParaRPr lang="es-CO" sz="2400"/>
        </a:p>
      </dgm:t>
    </dgm:pt>
    <dgm:pt modelId="{DF7E50AF-818C-44E3-8E2D-FBFE63A95CC1}" type="sibTrans" cxnId="{111BBD19-D27D-45EE-96EF-28FA08E40762}">
      <dgm:prSet/>
      <dgm:spPr/>
      <dgm:t>
        <a:bodyPr/>
        <a:lstStyle/>
        <a:p>
          <a:endParaRPr lang="es-CO" sz="2400"/>
        </a:p>
      </dgm:t>
    </dgm:pt>
    <dgm:pt modelId="{0333A94D-1A90-49E2-AB46-85D96BD0B28A}">
      <dgm:prSet phldrT="[Texto]" custT="1"/>
      <dgm:spPr/>
      <dgm:t>
        <a:bodyPr/>
        <a:lstStyle/>
        <a:p>
          <a:r>
            <a:rPr lang="es-CO" sz="2800" b="1" dirty="0" smtClean="0">
              <a:solidFill>
                <a:schemeClr val="tx1"/>
              </a:solidFill>
            </a:rPr>
            <a:t>WEBSITE</a:t>
          </a:r>
          <a:endParaRPr lang="es-CO" sz="2800" b="1" dirty="0">
            <a:solidFill>
              <a:schemeClr val="tx1"/>
            </a:solidFill>
          </a:endParaRPr>
        </a:p>
      </dgm:t>
    </dgm:pt>
    <dgm:pt modelId="{E99EF986-8669-4164-A0AB-C69DF581AD6F}" type="parTrans" cxnId="{AD2187CB-8747-45E1-89D0-15D8E5802B0D}">
      <dgm:prSet/>
      <dgm:spPr/>
      <dgm:t>
        <a:bodyPr/>
        <a:lstStyle/>
        <a:p>
          <a:endParaRPr lang="es-CO" sz="2400"/>
        </a:p>
      </dgm:t>
    </dgm:pt>
    <dgm:pt modelId="{5F930277-7C71-4A50-A217-62369C3E4110}" type="sibTrans" cxnId="{AD2187CB-8747-45E1-89D0-15D8E5802B0D}">
      <dgm:prSet/>
      <dgm:spPr/>
      <dgm:t>
        <a:bodyPr/>
        <a:lstStyle/>
        <a:p>
          <a:endParaRPr lang="es-CO" sz="2400"/>
        </a:p>
      </dgm:t>
    </dgm:pt>
    <dgm:pt modelId="{62CAF204-5BFD-4172-BDC4-41957EBF6E5A}" type="pres">
      <dgm:prSet presAssocID="{E92FD8EF-11DA-4007-9696-0CB22A6762CD}" presName="Name0" presStyleCnt="0">
        <dgm:presLayoutVars>
          <dgm:chMax val="1"/>
          <dgm:chPref val="1"/>
        </dgm:presLayoutVars>
      </dgm:prSet>
      <dgm:spPr/>
    </dgm:pt>
    <dgm:pt modelId="{143F5083-FC74-449A-A9D1-F8506D8708C6}" type="pres">
      <dgm:prSet presAssocID="{994C05EE-5139-4702-96EE-39464C974447}" presName="Parent" presStyleLbl="node0" presStyleIdx="0" presStyleCnt="1" custLinFactNeighborX="12057" custLinFactNeighborY="1176">
        <dgm:presLayoutVars>
          <dgm:chMax val="5"/>
          <dgm:chPref val="5"/>
        </dgm:presLayoutVars>
      </dgm:prSet>
      <dgm:spPr/>
      <dgm:t>
        <a:bodyPr/>
        <a:lstStyle/>
        <a:p>
          <a:endParaRPr lang="es-CO"/>
        </a:p>
      </dgm:t>
    </dgm:pt>
    <dgm:pt modelId="{4A0CB72E-DF0B-4F74-A3C2-71039C41A7E4}" type="pres">
      <dgm:prSet presAssocID="{994C05EE-5139-4702-96EE-39464C974447}" presName="Accent1" presStyleLbl="node1" presStyleIdx="0" presStyleCnt="13"/>
      <dgm:spPr/>
    </dgm:pt>
    <dgm:pt modelId="{8357A937-2FAE-4937-9160-08BFE9E5FCD0}" type="pres">
      <dgm:prSet presAssocID="{994C05EE-5139-4702-96EE-39464C974447}" presName="Accent2" presStyleLbl="node1" presStyleIdx="1" presStyleCnt="13"/>
      <dgm:spPr/>
    </dgm:pt>
    <dgm:pt modelId="{DD546284-C1FD-497F-8751-C1E870BFA825}" type="pres">
      <dgm:prSet presAssocID="{994C05EE-5139-4702-96EE-39464C974447}" presName="Accent3" presStyleLbl="node1" presStyleIdx="2" presStyleCnt="13"/>
      <dgm:spPr/>
    </dgm:pt>
    <dgm:pt modelId="{4EC50FDE-A361-4759-B24C-5F10152D85A8}" type="pres">
      <dgm:prSet presAssocID="{994C05EE-5139-4702-96EE-39464C974447}" presName="Accent4" presStyleLbl="node1" presStyleIdx="3" presStyleCnt="13"/>
      <dgm:spPr/>
    </dgm:pt>
    <dgm:pt modelId="{742E5C71-0933-48C6-883A-46948B48B33F}" type="pres">
      <dgm:prSet presAssocID="{994C05EE-5139-4702-96EE-39464C974447}" presName="Accent5" presStyleLbl="node1" presStyleIdx="4" presStyleCnt="13"/>
      <dgm:spPr/>
    </dgm:pt>
    <dgm:pt modelId="{90E96949-B3F1-475E-8BD1-0955F0B956C1}" type="pres">
      <dgm:prSet presAssocID="{994C05EE-5139-4702-96EE-39464C974447}" presName="Accent6" presStyleLbl="node1" presStyleIdx="5" presStyleCnt="13"/>
      <dgm:spPr/>
    </dgm:pt>
    <dgm:pt modelId="{E2403332-A34D-434F-892F-E720A0876DAF}" type="pres">
      <dgm:prSet presAssocID="{34095E2F-62CC-4059-B95C-24C73D512B6D}" presName="Child1" presStyleLbl="node1" presStyleIdx="6" presStyleCnt="13" custScaleX="134627" custScaleY="129113" custLinFactX="156807" custLinFactY="2023" custLinFactNeighborX="200000" custLinFactNeighborY="100000">
        <dgm:presLayoutVars>
          <dgm:chMax val="0"/>
          <dgm:chPref val="0"/>
        </dgm:presLayoutVars>
      </dgm:prSet>
      <dgm:spPr/>
      <dgm:t>
        <a:bodyPr/>
        <a:lstStyle/>
        <a:p>
          <a:endParaRPr lang="es-CO"/>
        </a:p>
      </dgm:t>
    </dgm:pt>
    <dgm:pt modelId="{C936A809-3AAB-4D74-8EA1-03F45B4F102E}" type="pres">
      <dgm:prSet presAssocID="{34095E2F-62CC-4059-B95C-24C73D512B6D}" presName="Accent7" presStyleCnt="0"/>
      <dgm:spPr/>
    </dgm:pt>
    <dgm:pt modelId="{0260A362-3E6E-41B8-AC4F-31F6059E4516}" type="pres">
      <dgm:prSet presAssocID="{34095E2F-62CC-4059-B95C-24C73D512B6D}" presName="AccentHold1" presStyleLbl="node1" presStyleIdx="7" presStyleCnt="13"/>
      <dgm:spPr/>
    </dgm:pt>
    <dgm:pt modelId="{C07C4AAB-7EA6-41D6-B0FE-0B25470E0EFF}" type="pres">
      <dgm:prSet presAssocID="{34095E2F-62CC-4059-B95C-24C73D512B6D}" presName="Accent8" presStyleCnt="0"/>
      <dgm:spPr/>
    </dgm:pt>
    <dgm:pt modelId="{CFE42C0D-6373-48D7-9277-98584619CB07}" type="pres">
      <dgm:prSet presAssocID="{34095E2F-62CC-4059-B95C-24C73D512B6D}" presName="AccentHold2" presStyleLbl="node1" presStyleIdx="8" presStyleCnt="13"/>
      <dgm:spPr/>
    </dgm:pt>
    <dgm:pt modelId="{2AD406C0-04E1-4B73-A8A8-F15A0857065C}" type="pres">
      <dgm:prSet presAssocID="{0333A94D-1A90-49E2-AB46-85D96BD0B28A}" presName="Child2" presStyleLbl="node1" presStyleIdx="9" presStyleCnt="13" custScaleX="138640" custScaleY="129969" custLinFactX="-152812" custLinFactNeighborX="-200000" custLinFactNeighborY="8683">
        <dgm:presLayoutVars>
          <dgm:chMax val="0"/>
          <dgm:chPref val="0"/>
        </dgm:presLayoutVars>
      </dgm:prSet>
      <dgm:spPr/>
      <dgm:t>
        <a:bodyPr/>
        <a:lstStyle/>
        <a:p>
          <a:endParaRPr lang="es-CO"/>
        </a:p>
      </dgm:t>
    </dgm:pt>
    <dgm:pt modelId="{EF503F4E-272D-48B6-A506-09E94CD45C8F}" type="pres">
      <dgm:prSet presAssocID="{0333A94D-1A90-49E2-AB46-85D96BD0B28A}" presName="Accent9" presStyleCnt="0"/>
      <dgm:spPr/>
    </dgm:pt>
    <dgm:pt modelId="{255EC37B-8DD0-4E74-AC7D-50F14B9DA0D8}" type="pres">
      <dgm:prSet presAssocID="{0333A94D-1A90-49E2-AB46-85D96BD0B28A}" presName="AccentHold1" presStyleLbl="node1" presStyleIdx="10" presStyleCnt="13"/>
      <dgm:spPr/>
    </dgm:pt>
    <dgm:pt modelId="{C4ABE441-044E-4230-9BFF-44A38329AD47}" type="pres">
      <dgm:prSet presAssocID="{0333A94D-1A90-49E2-AB46-85D96BD0B28A}" presName="Accent10" presStyleCnt="0"/>
      <dgm:spPr/>
    </dgm:pt>
    <dgm:pt modelId="{B9D0E3BB-9AE2-4122-87D1-5B5F5F302208}" type="pres">
      <dgm:prSet presAssocID="{0333A94D-1A90-49E2-AB46-85D96BD0B28A}" presName="AccentHold2" presStyleLbl="node1" presStyleIdx="11" presStyleCnt="13"/>
      <dgm:spPr/>
    </dgm:pt>
    <dgm:pt modelId="{8730BE8E-0EAD-4B79-9461-B10EF61492B1}" type="pres">
      <dgm:prSet presAssocID="{0333A94D-1A90-49E2-AB46-85D96BD0B28A}" presName="Accent11" presStyleCnt="0"/>
      <dgm:spPr/>
    </dgm:pt>
    <dgm:pt modelId="{46B20EC1-5BA6-4A35-BAD9-47A9167E0CBD}" type="pres">
      <dgm:prSet presAssocID="{0333A94D-1A90-49E2-AB46-85D96BD0B28A}" presName="AccentHold3" presStyleLbl="node1" presStyleIdx="12" presStyleCnt="13"/>
      <dgm:spPr/>
    </dgm:pt>
  </dgm:ptLst>
  <dgm:cxnLst>
    <dgm:cxn modelId="{C3B1CEBD-CEF1-4052-A258-197E129687C0}" type="presOf" srcId="{994C05EE-5139-4702-96EE-39464C974447}" destId="{143F5083-FC74-449A-A9D1-F8506D8708C6}" srcOrd="0" destOrd="0" presId="urn:microsoft.com/office/officeart/2009/3/layout/CircleRelationship"/>
    <dgm:cxn modelId="{111BBD19-D27D-45EE-96EF-28FA08E40762}" srcId="{994C05EE-5139-4702-96EE-39464C974447}" destId="{34095E2F-62CC-4059-B95C-24C73D512B6D}" srcOrd="0" destOrd="0" parTransId="{434E1FB4-1D33-4980-B8F1-FA03A72C1A3D}" sibTransId="{DF7E50AF-818C-44E3-8E2D-FBFE63A95CC1}"/>
    <dgm:cxn modelId="{23D80FE5-4716-4D1B-BACA-4E63378261AA}" srcId="{E92FD8EF-11DA-4007-9696-0CB22A6762CD}" destId="{994C05EE-5139-4702-96EE-39464C974447}" srcOrd="0" destOrd="0" parTransId="{2B8482B7-4A52-4AAD-957D-3975894BBACA}" sibTransId="{E5438DC4-FFF5-4636-BEA3-D13018CD28CA}"/>
    <dgm:cxn modelId="{2AB76B57-B970-478C-908E-9A943C458160}" type="presOf" srcId="{34095E2F-62CC-4059-B95C-24C73D512B6D}" destId="{E2403332-A34D-434F-892F-E720A0876DAF}" srcOrd="0" destOrd="0" presId="urn:microsoft.com/office/officeart/2009/3/layout/CircleRelationship"/>
    <dgm:cxn modelId="{AD2187CB-8747-45E1-89D0-15D8E5802B0D}" srcId="{994C05EE-5139-4702-96EE-39464C974447}" destId="{0333A94D-1A90-49E2-AB46-85D96BD0B28A}" srcOrd="1" destOrd="0" parTransId="{E99EF986-8669-4164-A0AB-C69DF581AD6F}" sibTransId="{5F930277-7C71-4A50-A217-62369C3E4110}"/>
    <dgm:cxn modelId="{555E3D43-48BB-4471-8D8C-4664E5651E49}" type="presOf" srcId="{0333A94D-1A90-49E2-AB46-85D96BD0B28A}" destId="{2AD406C0-04E1-4B73-A8A8-F15A0857065C}" srcOrd="0" destOrd="0" presId="urn:microsoft.com/office/officeart/2009/3/layout/CircleRelationship"/>
    <dgm:cxn modelId="{C3954D78-1A47-4ADF-BBBF-20C44E2172A8}" type="presOf" srcId="{E92FD8EF-11DA-4007-9696-0CB22A6762CD}" destId="{62CAF204-5BFD-4172-BDC4-41957EBF6E5A}" srcOrd="0" destOrd="0" presId="urn:microsoft.com/office/officeart/2009/3/layout/CircleRelationship"/>
    <dgm:cxn modelId="{D5DBAA5D-6ABA-428D-9006-2CEBB68679A2}" type="presParOf" srcId="{62CAF204-5BFD-4172-BDC4-41957EBF6E5A}" destId="{143F5083-FC74-449A-A9D1-F8506D8708C6}" srcOrd="0" destOrd="0" presId="urn:microsoft.com/office/officeart/2009/3/layout/CircleRelationship"/>
    <dgm:cxn modelId="{5C2EB3C5-2E2D-40AA-8C9B-C354CCF2C4EB}" type="presParOf" srcId="{62CAF204-5BFD-4172-BDC4-41957EBF6E5A}" destId="{4A0CB72E-DF0B-4F74-A3C2-71039C41A7E4}" srcOrd="1" destOrd="0" presId="urn:microsoft.com/office/officeart/2009/3/layout/CircleRelationship"/>
    <dgm:cxn modelId="{A8B7359D-7D51-49BA-A250-F37375677A9E}" type="presParOf" srcId="{62CAF204-5BFD-4172-BDC4-41957EBF6E5A}" destId="{8357A937-2FAE-4937-9160-08BFE9E5FCD0}" srcOrd="2" destOrd="0" presId="urn:microsoft.com/office/officeart/2009/3/layout/CircleRelationship"/>
    <dgm:cxn modelId="{4A2AF374-2292-4E5D-901B-24BBFCF9A217}" type="presParOf" srcId="{62CAF204-5BFD-4172-BDC4-41957EBF6E5A}" destId="{DD546284-C1FD-497F-8751-C1E870BFA825}" srcOrd="3" destOrd="0" presId="urn:microsoft.com/office/officeart/2009/3/layout/CircleRelationship"/>
    <dgm:cxn modelId="{7D6B4316-3BE2-4B4C-A83D-4335EB1C9379}" type="presParOf" srcId="{62CAF204-5BFD-4172-BDC4-41957EBF6E5A}" destId="{4EC50FDE-A361-4759-B24C-5F10152D85A8}" srcOrd="4" destOrd="0" presId="urn:microsoft.com/office/officeart/2009/3/layout/CircleRelationship"/>
    <dgm:cxn modelId="{753E8C5D-ED71-46B1-920A-E13A628C1007}" type="presParOf" srcId="{62CAF204-5BFD-4172-BDC4-41957EBF6E5A}" destId="{742E5C71-0933-48C6-883A-46948B48B33F}" srcOrd="5" destOrd="0" presId="urn:microsoft.com/office/officeart/2009/3/layout/CircleRelationship"/>
    <dgm:cxn modelId="{CF841275-BAC7-4ECF-9D84-55DCBB6BD5F8}" type="presParOf" srcId="{62CAF204-5BFD-4172-BDC4-41957EBF6E5A}" destId="{90E96949-B3F1-475E-8BD1-0955F0B956C1}" srcOrd="6" destOrd="0" presId="urn:microsoft.com/office/officeart/2009/3/layout/CircleRelationship"/>
    <dgm:cxn modelId="{6DEC82CA-F06F-4B4B-9D36-4884A5230764}" type="presParOf" srcId="{62CAF204-5BFD-4172-BDC4-41957EBF6E5A}" destId="{E2403332-A34D-434F-892F-E720A0876DAF}" srcOrd="7" destOrd="0" presId="urn:microsoft.com/office/officeart/2009/3/layout/CircleRelationship"/>
    <dgm:cxn modelId="{8F438905-16B3-49B8-A07E-AD9AD9602E56}" type="presParOf" srcId="{62CAF204-5BFD-4172-BDC4-41957EBF6E5A}" destId="{C936A809-3AAB-4D74-8EA1-03F45B4F102E}" srcOrd="8" destOrd="0" presId="urn:microsoft.com/office/officeart/2009/3/layout/CircleRelationship"/>
    <dgm:cxn modelId="{F6F969CF-54DF-4DB4-B794-86B0B01F2B39}" type="presParOf" srcId="{C936A809-3AAB-4D74-8EA1-03F45B4F102E}" destId="{0260A362-3E6E-41B8-AC4F-31F6059E4516}" srcOrd="0" destOrd="0" presId="urn:microsoft.com/office/officeart/2009/3/layout/CircleRelationship"/>
    <dgm:cxn modelId="{6CA76E9A-DB50-4CBE-84F7-9FDBB9AA446F}" type="presParOf" srcId="{62CAF204-5BFD-4172-BDC4-41957EBF6E5A}" destId="{C07C4AAB-7EA6-41D6-B0FE-0B25470E0EFF}" srcOrd="9" destOrd="0" presId="urn:microsoft.com/office/officeart/2009/3/layout/CircleRelationship"/>
    <dgm:cxn modelId="{24F2AA62-C171-4353-B6C8-B86C1A78E8F9}" type="presParOf" srcId="{C07C4AAB-7EA6-41D6-B0FE-0B25470E0EFF}" destId="{CFE42C0D-6373-48D7-9277-98584619CB07}" srcOrd="0" destOrd="0" presId="urn:microsoft.com/office/officeart/2009/3/layout/CircleRelationship"/>
    <dgm:cxn modelId="{28DF5C93-E14E-493F-9A94-11739265EFF5}" type="presParOf" srcId="{62CAF204-5BFD-4172-BDC4-41957EBF6E5A}" destId="{2AD406C0-04E1-4B73-A8A8-F15A0857065C}" srcOrd="10" destOrd="0" presId="urn:microsoft.com/office/officeart/2009/3/layout/CircleRelationship"/>
    <dgm:cxn modelId="{A2D94866-AD38-4CD1-B3AA-450FFD78D5FA}" type="presParOf" srcId="{62CAF204-5BFD-4172-BDC4-41957EBF6E5A}" destId="{EF503F4E-272D-48B6-A506-09E94CD45C8F}" srcOrd="11" destOrd="0" presId="urn:microsoft.com/office/officeart/2009/3/layout/CircleRelationship"/>
    <dgm:cxn modelId="{8404B043-DC8F-4337-9529-8F94413DBEF5}" type="presParOf" srcId="{EF503F4E-272D-48B6-A506-09E94CD45C8F}" destId="{255EC37B-8DD0-4E74-AC7D-50F14B9DA0D8}" srcOrd="0" destOrd="0" presId="urn:microsoft.com/office/officeart/2009/3/layout/CircleRelationship"/>
    <dgm:cxn modelId="{CBB956B6-FC1D-4947-94B0-AE0BE0D4FFAA}" type="presParOf" srcId="{62CAF204-5BFD-4172-BDC4-41957EBF6E5A}" destId="{C4ABE441-044E-4230-9BFF-44A38329AD47}" srcOrd="12" destOrd="0" presId="urn:microsoft.com/office/officeart/2009/3/layout/CircleRelationship"/>
    <dgm:cxn modelId="{1E08D549-E5EE-4BF5-AF6A-038EBB982E91}" type="presParOf" srcId="{C4ABE441-044E-4230-9BFF-44A38329AD47}" destId="{B9D0E3BB-9AE2-4122-87D1-5B5F5F302208}" srcOrd="0" destOrd="0" presId="urn:microsoft.com/office/officeart/2009/3/layout/CircleRelationship"/>
    <dgm:cxn modelId="{4EF88414-25B3-4286-874A-9BC7EC559B51}" type="presParOf" srcId="{62CAF204-5BFD-4172-BDC4-41957EBF6E5A}" destId="{8730BE8E-0EAD-4B79-9461-B10EF61492B1}" srcOrd="13" destOrd="0" presId="urn:microsoft.com/office/officeart/2009/3/layout/CircleRelationship"/>
    <dgm:cxn modelId="{01AD937E-B4C5-43A8-BCD6-2A88F9738437}" type="presParOf" srcId="{8730BE8E-0EAD-4B79-9461-B10EF61492B1}" destId="{46B20EC1-5BA6-4A35-BAD9-47A9167E0CBD}"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964637-D520-4887-B4DD-29AAF783E4ED}" type="doc">
      <dgm:prSet loTypeId="urn:microsoft.com/office/officeart/2005/8/layout/hProcess9" loCatId="process" qsTypeId="urn:microsoft.com/office/officeart/2005/8/quickstyle/simple1" qsCatId="simple" csTypeId="urn:microsoft.com/office/officeart/2005/8/colors/colorful5" csCatId="colorful" phldr="1"/>
      <dgm:spPr/>
    </dgm:pt>
    <dgm:pt modelId="{35B39C63-BCF8-47FB-8135-D2DFFC9290FA}">
      <dgm:prSet phldrT="[Texto]"/>
      <dgm:spPr/>
      <dgm:t>
        <a:bodyPr/>
        <a:lstStyle/>
        <a:p>
          <a:r>
            <a:rPr lang="en-US" dirty="0" smtClean="0"/>
            <a:t>Debugging the project using </a:t>
          </a:r>
          <a:r>
            <a:rPr lang="en-US" i="1" dirty="0" err="1" smtClean="0"/>
            <a:t>OpenRefine</a:t>
          </a:r>
          <a:endParaRPr lang="es-CO" i="1" dirty="0"/>
        </a:p>
      </dgm:t>
    </dgm:pt>
    <dgm:pt modelId="{B80172B8-D3EC-4593-9C30-457C4E0FB6E4}" type="parTrans" cxnId="{AFCCCC5D-4A16-48A6-9031-DD6A803496AB}">
      <dgm:prSet/>
      <dgm:spPr/>
      <dgm:t>
        <a:bodyPr/>
        <a:lstStyle/>
        <a:p>
          <a:endParaRPr lang="es-CO"/>
        </a:p>
      </dgm:t>
    </dgm:pt>
    <dgm:pt modelId="{C28C17FA-4E8D-4D6A-B02A-C880C78FDEF9}" type="sibTrans" cxnId="{AFCCCC5D-4A16-48A6-9031-DD6A803496AB}">
      <dgm:prSet/>
      <dgm:spPr/>
      <dgm:t>
        <a:bodyPr/>
        <a:lstStyle/>
        <a:p>
          <a:endParaRPr lang="es-CO"/>
        </a:p>
      </dgm:t>
    </dgm:pt>
    <dgm:pt modelId="{7664F1E2-07D9-4D29-8CAD-EDB2384DD2B2}">
      <dgm:prSet/>
      <dgm:spPr/>
      <dgm:t>
        <a:bodyPr/>
        <a:lstStyle/>
        <a:p>
          <a:r>
            <a:rPr lang="en-US" dirty="0" smtClean="0"/>
            <a:t>Export to JSON using templates </a:t>
          </a:r>
          <a:r>
            <a:rPr lang="en-US" i="1" dirty="0" err="1" smtClean="0"/>
            <a:t>OpenRefine</a:t>
          </a:r>
          <a:endParaRPr lang="es-CO" i="1" dirty="0" smtClean="0"/>
        </a:p>
      </dgm:t>
    </dgm:pt>
    <dgm:pt modelId="{9F481CD3-0A68-4773-ACE2-CB72AEDA4C48}" type="parTrans" cxnId="{A5FCA454-C5E3-4D10-8525-9C3319B1C5F0}">
      <dgm:prSet/>
      <dgm:spPr/>
      <dgm:t>
        <a:bodyPr/>
        <a:lstStyle/>
        <a:p>
          <a:endParaRPr lang="es-CO"/>
        </a:p>
      </dgm:t>
    </dgm:pt>
    <dgm:pt modelId="{434D6234-E638-483A-85B3-043E89601F2E}" type="sibTrans" cxnId="{A5FCA454-C5E3-4D10-8525-9C3319B1C5F0}">
      <dgm:prSet/>
      <dgm:spPr/>
      <dgm:t>
        <a:bodyPr/>
        <a:lstStyle/>
        <a:p>
          <a:endParaRPr lang="es-CO"/>
        </a:p>
      </dgm:t>
    </dgm:pt>
    <dgm:pt modelId="{3C6C10A6-8431-4435-BF07-2BBF99A09006}">
      <dgm:prSet/>
      <dgm:spPr/>
      <dgm:t>
        <a:bodyPr/>
        <a:lstStyle/>
        <a:p>
          <a:r>
            <a:rPr lang="en-US" dirty="0" smtClean="0"/>
            <a:t>Include the JSON in website  catalog</a:t>
          </a:r>
          <a:endParaRPr lang="es-CO" dirty="0" smtClean="0"/>
        </a:p>
      </dgm:t>
    </dgm:pt>
    <dgm:pt modelId="{A334E694-4A56-4D34-B8A5-269BEA63CBFF}" type="parTrans" cxnId="{8759EFF1-E766-46CB-999F-98FA511C6381}">
      <dgm:prSet/>
      <dgm:spPr/>
      <dgm:t>
        <a:bodyPr/>
        <a:lstStyle/>
        <a:p>
          <a:endParaRPr lang="es-CO"/>
        </a:p>
      </dgm:t>
    </dgm:pt>
    <dgm:pt modelId="{AB8E8D6E-5015-4808-A07D-AC3D1ED80D61}" type="sibTrans" cxnId="{8759EFF1-E766-46CB-999F-98FA511C6381}">
      <dgm:prSet/>
      <dgm:spPr/>
      <dgm:t>
        <a:bodyPr/>
        <a:lstStyle/>
        <a:p>
          <a:endParaRPr lang="es-CO"/>
        </a:p>
      </dgm:t>
    </dgm:pt>
    <dgm:pt modelId="{304A4C01-A172-4B5E-AC49-5782542A052A}" type="pres">
      <dgm:prSet presAssocID="{E6964637-D520-4887-B4DD-29AAF783E4ED}" presName="CompostProcess" presStyleCnt="0">
        <dgm:presLayoutVars>
          <dgm:dir/>
          <dgm:resizeHandles val="exact"/>
        </dgm:presLayoutVars>
      </dgm:prSet>
      <dgm:spPr/>
    </dgm:pt>
    <dgm:pt modelId="{55A307C6-4F8C-4F66-8E0B-B674ED36E484}" type="pres">
      <dgm:prSet presAssocID="{E6964637-D520-4887-B4DD-29AAF783E4ED}" presName="arrow" presStyleLbl="bgShp" presStyleIdx="0" presStyleCnt="1"/>
      <dgm:spPr/>
    </dgm:pt>
    <dgm:pt modelId="{FF3D2678-84E0-41FD-A61E-3C43D36D8FF3}" type="pres">
      <dgm:prSet presAssocID="{E6964637-D520-4887-B4DD-29AAF783E4ED}" presName="linearProcess" presStyleCnt="0"/>
      <dgm:spPr/>
    </dgm:pt>
    <dgm:pt modelId="{10B11CAC-9F88-4DA3-A5C6-CF4910FE2F9A}" type="pres">
      <dgm:prSet presAssocID="{35B39C63-BCF8-47FB-8135-D2DFFC9290FA}" presName="textNode" presStyleLbl="node1" presStyleIdx="0" presStyleCnt="3">
        <dgm:presLayoutVars>
          <dgm:bulletEnabled val="1"/>
        </dgm:presLayoutVars>
      </dgm:prSet>
      <dgm:spPr/>
      <dgm:t>
        <a:bodyPr/>
        <a:lstStyle/>
        <a:p>
          <a:endParaRPr lang="es-CO"/>
        </a:p>
      </dgm:t>
    </dgm:pt>
    <dgm:pt modelId="{9A5CC60C-7825-4FBC-899F-1595D4E40357}" type="pres">
      <dgm:prSet presAssocID="{C28C17FA-4E8D-4D6A-B02A-C880C78FDEF9}" presName="sibTrans" presStyleCnt="0"/>
      <dgm:spPr/>
    </dgm:pt>
    <dgm:pt modelId="{113D8E9C-F6D0-44E1-802D-4961BA279612}" type="pres">
      <dgm:prSet presAssocID="{7664F1E2-07D9-4D29-8CAD-EDB2384DD2B2}" presName="textNode" presStyleLbl="node1" presStyleIdx="1" presStyleCnt="3">
        <dgm:presLayoutVars>
          <dgm:bulletEnabled val="1"/>
        </dgm:presLayoutVars>
      </dgm:prSet>
      <dgm:spPr/>
      <dgm:t>
        <a:bodyPr/>
        <a:lstStyle/>
        <a:p>
          <a:endParaRPr lang="es-CO"/>
        </a:p>
      </dgm:t>
    </dgm:pt>
    <dgm:pt modelId="{0ED081DD-981F-473E-9C96-0277801382CE}" type="pres">
      <dgm:prSet presAssocID="{434D6234-E638-483A-85B3-043E89601F2E}" presName="sibTrans" presStyleCnt="0"/>
      <dgm:spPr/>
    </dgm:pt>
    <dgm:pt modelId="{11EE507C-FDFA-4F98-8090-B3CB25D17390}" type="pres">
      <dgm:prSet presAssocID="{3C6C10A6-8431-4435-BF07-2BBF99A09006}" presName="textNode" presStyleLbl="node1" presStyleIdx="2" presStyleCnt="3">
        <dgm:presLayoutVars>
          <dgm:bulletEnabled val="1"/>
        </dgm:presLayoutVars>
      </dgm:prSet>
      <dgm:spPr/>
      <dgm:t>
        <a:bodyPr/>
        <a:lstStyle/>
        <a:p>
          <a:endParaRPr lang="es-CO"/>
        </a:p>
      </dgm:t>
    </dgm:pt>
  </dgm:ptLst>
  <dgm:cxnLst>
    <dgm:cxn modelId="{F7C9ADC3-D5BF-487A-BE5D-1AAA653FF6F0}" type="presOf" srcId="{3C6C10A6-8431-4435-BF07-2BBF99A09006}" destId="{11EE507C-FDFA-4F98-8090-B3CB25D17390}" srcOrd="0" destOrd="0" presId="urn:microsoft.com/office/officeart/2005/8/layout/hProcess9"/>
    <dgm:cxn modelId="{63C1EDA7-8AE6-49B3-AAD9-FE8199FE3C40}" type="presOf" srcId="{35B39C63-BCF8-47FB-8135-D2DFFC9290FA}" destId="{10B11CAC-9F88-4DA3-A5C6-CF4910FE2F9A}" srcOrd="0" destOrd="0" presId="urn:microsoft.com/office/officeart/2005/8/layout/hProcess9"/>
    <dgm:cxn modelId="{AFCCCC5D-4A16-48A6-9031-DD6A803496AB}" srcId="{E6964637-D520-4887-B4DD-29AAF783E4ED}" destId="{35B39C63-BCF8-47FB-8135-D2DFFC9290FA}" srcOrd="0" destOrd="0" parTransId="{B80172B8-D3EC-4593-9C30-457C4E0FB6E4}" sibTransId="{C28C17FA-4E8D-4D6A-B02A-C880C78FDEF9}"/>
    <dgm:cxn modelId="{A5FCA454-C5E3-4D10-8525-9C3319B1C5F0}" srcId="{E6964637-D520-4887-B4DD-29AAF783E4ED}" destId="{7664F1E2-07D9-4D29-8CAD-EDB2384DD2B2}" srcOrd="1" destOrd="0" parTransId="{9F481CD3-0A68-4773-ACE2-CB72AEDA4C48}" sibTransId="{434D6234-E638-483A-85B3-043E89601F2E}"/>
    <dgm:cxn modelId="{0083A78A-4DBE-4F1A-A9A4-8D413CE027B0}" type="presOf" srcId="{7664F1E2-07D9-4D29-8CAD-EDB2384DD2B2}" destId="{113D8E9C-F6D0-44E1-802D-4961BA279612}" srcOrd="0" destOrd="0" presId="urn:microsoft.com/office/officeart/2005/8/layout/hProcess9"/>
    <dgm:cxn modelId="{950F88C2-F6AA-4E51-BF14-E7A7D68EE601}" type="presOf" srcId="{E6964637-D520-4887-B4DD-29AAF783E4ED}" destId="{304A4C01-A172-4B5E-AC49-5782542A052A}" srcOrd="0" destOrd="0" presId="urn:microsoft.com/office/officeart/2005/8/layout/hProcess9"/>
    <dgm:cxn modelId="{8759EFF1-E766-46CB-999F-98FA511C6381}" srcId="{E6964637-D520-4887-B4DD-29AAF783E4ED}" destId="{3C6C10A6-8431-4435-BF07-2BBF99A09006}" srcOrd="2" destOrd="0" parTransId="{A334E694-4A56-4D34-B8A5-269BEA63CBFF}" sibTransId="{AB8E8D6E-5015-4808-A07D-AC3D1ED80D61}"/>
    <dgm:cxn modelId="{3BA2CCA2-9D8A-4C39-883D-21E92308D244}" type="presParOf" srcId="{304A4C01-A172-4B5E-AC49-5782542A052A}" destId="{55A307C6-4F8C-4F66-8E0B-B674ED36E484}" srcOrd="0" destOrd="0" presId="urn:microsoft.com/office/officeart/2005/8/layout/hProcess9"/>
    <dgm:cxn modelId="{71FC6FAA-C5C9-49E8-A1E6-6D3960B00B5E}" type="presParOf" srcId="{304A4C01-A172-4B5E-AC49-5782542A052A}" destId="{FF3D2678-84E0-41FD-A61E-3C43D36D8FF3}" srcOrd="1" destOrd="0" presId="urn:microsoft.com/office/officeart/2005/8/layout/hProcess9"/>
    <dgm:cxn modelId="{6F4EF63C-3E93-4E16-BBB0-D6E7803A67BD}" type="presParOf" srcId="{FF3D2678-84E0-41FD-A61E-3C43D36D8FF3}" destId="{10B11CAC-9F88-4DA3-A5C6-CF4910FE2F9A}" srcOrd="0" destOrd="0" presId="urn:microsoft.com/office/officeart/2005/8/layout/hProcess9"/>
    <dgm:cxn modelId="{CEBB7B95-6B63-44EB-83C0-F2D39684BD68}" type="presParOf" srcId="{FF3D2678-84E0-41FD-A61E-3C43D36D8FF3}" destId="{9A5CC60C-7825-4FBC-899F-1595D4E40357}" srcOrd="1" destOrd="0" presId="urn:microsoft.com/office/officeart/2005/8/layout/hProcess9"/>
    <dgm:cxn modelId="{BB443D53-A1EE-473E-8726-11BFC346C976}" type="presParOf" srcId="{FF3D2678-84E0-41FD-A61E-3C43D36D8FF3}" destId="{113D8E9C-F6D0-44E1-802D-4961BA279612}" srcOrd="2" destOrd="0" presId="urn:microsoft.com/office/officeart/2005/8/layout/hProcess9"/>
    <dgm:cxn modelId="{31A17964-A255-4C8E-8145-252FB89F640E}" type="presParOf" srcId="{FF3D2678-84E0-41FD-A61E-3C43D36D8FF3}" destId="{0ED081DD-981F-473E-9C96-0277801382CE}" srcOrd="3" destOrd="0" presId="urn:microsoft.com/office/officeart/2005/8/layout/hProcess9"/>
    <dgm:cxn modelId="{B8AF644A-B42A-41D1-A8C1-95F69BB85793}" type="presParOf" srcId="{FF3D2678-84E0-41FD-A61E-3C43D36D8FF3}" destId="{11EE507C-FDFA-4F98-8090-B3CB25D1739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1A174E-398A-4FF3-B02F-19C2284EA4E3}" type="doc">
      <dgm:prSet loTypeId="urn:microsoft.com/office/officeart/2005/8/layout/hList7" loCatId="process" qsTypeId="urn:microsoft.com/office/officeart/2005/8/quickstyle/simple1" qsCatId="simple" csTypeId="urn:microsoft.com/office/officeart/2005/8/colors/colorful2" csCatId="colorful" phldr="1"/>
      <dgm:spPr/>
    </dgm:pt>
    <dgm:pt modelId="{623C85A4-C803-4641-9508-81D36AE8CEC4}">
      <dgm:prSet phldrT="[Texto]"/>
      <dgm:spPr/>
      <dgm:t>
        <a:bodyPr/>
        <a:lstStyle/>
        <a:p>
          <a:r>
            <a:rPr lang="es-CO" dirty="0" err="1" smtClean="0"/>
            <a:t>Review</a:t>
          </a:r>
          <a:r>
            <a:rPr lang="es-CO" dirty="0" smtClean="0"/>
            <a:t> website to </a:t>
          </a:r>
          <a:r>
            <a:rPr lang="es-CO" dirty="0" err="1" smtClean="0"/>
            <a:t>find</a:t>
          </a:r>
          <a:r>
            <a:rPr lang="es-CO" dirty="0" smtClean="0"/>
            <a:t> geovisor</a:t>
          </a:r>
          <a:endParaRPr lang="es-CO" dirty="0"/>
        </a:p>
      </dgm:t>
    </dgm:pt>
    <dgm:pt modelId="{3A7E884D-F90D-4DF4-AAD1-2F7EF3DE79AD}" type="parTrans" cxnId="{2C8F3933-DAFC-4877-8C1A-05D311D3BC23}">
      <dgm:prSet/>
      <dgm:spPr/>
      <dgm:t>
        <a:bodyPr/>
        <a:lstStyle/>
        <a:p>
          <a:endParaRPr lang="es-CO"/>
        </a:p>
      </dgm:t>
    </dgm:pt>
    <dgm:pt modelId="{9FF98DC4-10BA-46FF-B2F7-B05DF301B190}" type="sibTrans" cxnId="{2C8F3933-DAFC-4877-8C1A-05D311D3BC23}">
      <dgm:prSet/>
      <dgm:spPr/>
      <dgm:t>
        <a:bodyPr/>
        <a:lstStyle/>
        <a:p>
          <a:endParaRPr lang="es-CO"/>
        </a:p>
      </dgm:t>
    </dgm:pt>
    <dgm:pt modelId="{CBE20BFC-0B24-4B51-A126-0BF64CC2AAC3}">
      <dgm:prSet/>
      <dgm:spPr/>
      <dgm:t>
        <a:bodyPr/>
        <a:lstStyle/>
        <a:p>
          <a:r>
            <a:rPr lang="es-CO" dirty="0" err="1" smtClean="0"/>
            <a:t>Detect</a:t>
          </a:r>
          <a:r>
            <a:rPr lang="es-CO" dirty="0" smtClean="0"/>
            <a:t> </a:t>
          </a:r>
          <a:r>
            <a:rPr lang="es-CO" dirty="0" err="1" smtClean="0"/>
            <a:t>geoservice</a:t>
          </a:r>
          <a:r>
            <a:rPr lang="es-CO" dirty="0" smtClean="0"/>
            <a:t> URL </a:t>
          </a:r>
          <a:r>
            <a:rPr lang="es-CO" dirty="0" err="1" smtClean="0"/>
            <a:t>used</a:t>
          </a:r>
          <a:r>
            <a:rPr lang="es-CO" dirty="0" smtClean="0"/>
            <a:t> in website</a:t>
          </a:r>
        </a:p>
      </dgm:t>
    </dgm:pt>
    <dgm:pt modelId="{EA124779-354F-4176-B976-C0E26597837A}" type="parTrans" cxnId="{4175B278-A276-411A-ADCA-8D9F7CC476E0}">
      <dgm:prSet/>
      <dgm:spPr/>
      <dgm:t>
        <a:bodyPr/>
        <a:lstStyle/>
        <a:p>
          <a:endParaRPr lang="es-CO"/>
        </a:p>
      </dgm:t>
    </dgm:pt>
    <dgm:pt modelId="{A262EC0C-2140-48A3-A97C-0DE9B56BC32D}" type="sibTrans" cxnId="{4175B278-A276-411A-ADCA-8D9F7CC476E0}">
      <dgm:prSet/>
      <dgm:spPr/>
      <dgm:t>
        <a:bodyPr/>
        <a:lstStyle/>
        <a:p>
          <a:endParaRPr lang="es-CO"/>
        </a:p>
      </dgm:t>
    </dgm:pt>
    <dgm:pt modelId="{E135D0C8-E1E4-4EF0-808E-9AD6F95C3D78}">
      <dgm:prSet/>
      <dgm:spPr/>
      <dgm:t>
        <a:bodyPr/>
        <a:lstStyle/>
        <a:p>
          <a:r>
            <a:rPr lang="es-CO" dirty="0" err="1" smtClean="0"/>
            <a:t>Probe</a:t>
          </a:r>
          <a:r>
            <a:rPr lang="es-CO" dirty="0" smtClean="0"/>
            <a:t> </a:t>
          </a:r>
          <a:r>
            <a:rPr lang="es-CO" dirty="0" err="1" smtClean="0"/>
            <a:t>geoservices</a:t>
          </a:r>
          <a:r>
            <a:rPr lang="es-CO" dirty="0" smtClean="0"/>
            <a:t> in GIS </a:t>
          </a:r>
          <a:r>
            <a:rPr lang="es-CO" dirty="0" err="1" smtClean="0"/>
            <a:t>Tool</a:t>
          </a:r>
          <a:r>
            <a:rPr lang="es-CO" dirty="0" smtClean="0"/>
            <a:t> to </a:t>
          </a:r>
          <a:r>
            <a:rPr lang="es-CO" dirty="0" err="1" smtClean="0"/>
            <a:t>detect</a:t>
          </a:r>
          <a:r>
            <a:rPr lang="es-CO" dirty="0" smtClean="0"/>
            <a:t> </a:t>
          </a:r>
          <a:r>
            <a:rPr lang="es-CO" dirty="0" err="1" smtClean="0"/>
            <a:t>type</a:t>
          </a:r>
          <a:r>
            <a:rPr lang="es-CO" dirty="0" smtClean="0"/>
            <a:t> (WMS o </a:t>
          </a:r>
          <a:r>
            <a:rPr lang="es-CO" dirty="0" err="1" smtClean="0"/>
            <a:t>ArcGIS</a:t>
          </a:r>
          <a:r>
            <a:rPr lang="es-CO" dirty="0" smtClean="0"/>
            <a:t> </a:t>
          </a:r>
          <a:r>
            <a:rPr lang="es-CO" dirty="0" err="1" smtClean="0"/>
            <a:t>Service</a:t>
          </a:r>
          <a:r>
            <a:rPr lang="es-CO" dirty="0" smtClean="0"/>
            <a:t>)</a:t>
          </a:r>
        </a:p>
      </dgm:t>
    </dgm:pt>
    <dgm:pt modelId="{FA56B0BC-B6CC-48F1-A8EC-99723A6275E8}" type="parTrans" cxnId="{9A8D50D4-6E75-4B02-8A37-C246C58C5099}">
      <dgm:prSet/>
      <dgm:spPr/>
      <dgm:t>
        <a:bodyPr/>
        <a:lstStyle/>
        <a:p>
          <a:endParaRPr lang="es-CO"/>
        </a:p>
      </dgm:t>
    </dgm:pt>
    <dgm:pt modelId="{96E79298-A716-4BFD-9A14-06BC61CF8400}" type="sibTrans" cxnId="{9A8D50D4-6E75-4B02-8A37-C246C58C5099}">
      <dgm:prSet/>
      <dgm:spPr/>
      <dgm:t>
        <a:bodyPr/>
        <a:lstStyle/>
        <a:p>
          <a:endParaRPr lang="es-CO"/>
        </a:p>
      </dgm:t>
    </dgm:pt>
    <dgm:pt modelId="{115495C9-692D-49B6-9A48-D5C5AAFF8B54}">
      <dgm:prSet/>
      <dgm:spPr/>
      <dgm:t>
        <a:bodyPr/>
        <a:lstStyle/>
        <a:p>
          <a:r>
            <a:rPr lang="es-CO" dirty="0" err="1" smtClean="0"/>
            <a:t>Evaluate</a:t>
          </a:r>
          <a:r>
            <a:rPr lang="es-CO" dirty="0" smtClean="0"/>
            <a:t> </a:t>
          </a:r>
          <a:r>
            <a:rPr lang="es-CO" dirty="0" err="1" smtClean="0"/>
            <a:t>layers</a:t>
          </a:r>
          <a:r>
            <a:rPr lang="es-CO" dirty="0" smtClean="0"/>
            <a:t> </a:t>
          </a:r>
          <a:r>
            <a:rPr lang="es-CO" dirty="0" err="1" smtClean="0"/>
            <a:t>offered</a:t>
          </a:r>
          <a:endParaRPr lang="es-CO" dirty="0" smtClean="0"/>
        </a:p>
      </dgm:t>
    </dgm:pt>
    <dgm:pt modelId="{9997761C-B510-4F2C-9580-85806DDB407E}" type="parTrans" cxnId="{14F1A70E-15F6-4C56-AF47-57663BF3D1EB}">
      <dgm:prSet/>
      <dgm:spPr/>
      <dgm:t>
        <a:bodyPr/>
        <a:lstStyle/>
        <a:p>
          <a:endParaRPr lang="es-CO"/>
        </a:p>
      </dgm:t>
    </dgm:pt>
    <dgm:pt modelId="{E4C7C0FA-50C9-42DF-8AA1-9F6166C7DC24}" type="sibTrans" cxnId="{14F1A70E-15F6-4C56-AF47-57663BF3D1EB}">
      <dgm:prSet/>
      <dgm:spPr/>
      <dgm:t>
        <a:bodyPr/>
        <a:lstStyle/>
        <a:p>
          <a:endParaRPr lang="es-CO"/>
        </a:p>
      </dgm:t>
    </dgm:pt>
    <dgm:pt modelId="{85F5C80A-A639-4FA0-8FE5-6E3FFD265787}">
      <dgm:prSet/>
      <dgm:spPr/>
      <dgm:t>
        <a:bodyPr/>
        <a:lstStyle/>
        <a:p>
          <a:r>
            <a:rPr lang="es-CO" dirty="0" err="1" smtClean="0"/>
            <a:t>Include</a:t>
          </a:r>
          <a:r>
            <a:rPr lang="es-CO" dirty="0" smtClean="0"/>
            <a:t> </a:t>
          </a:r>
          <a:r>
            <a:rPr lang="es-CO" dirty="0" err="1" smtClean="0"/>
            <a:t>geoservice</a:t>
          </a:r>
          <a:r>
            <a:rPr lang="es-CO" dirty="0" smtClean="0"/>
            <a:t> at </a:t>
          </a:r>
          <a:r>
            <a:rPr lang="es-CO" dirty="0" err="1" smtClean="0"/>
            <a:t>geonode</a:t>
          </a:r>
          <a:r>
            <a:rPr lang="es-CO" dirty="0" smtClean="0"/>
            <a:t> and </a:t>
          </a:r>
          <a:r>
            <a:rPr lang="es-CO" dirty="0" err="1" smtClean="0"/>
            <a:t>make</a:t>
          </a:r>
          <a:r>
            <a:rPr lang="es-CO" dirty="0" smtClean="0"/>
            <a:t> a new </a:t>
          </a:r>
          <a:r>
            <a:rPr lang="es-CO" dirty="0" err="1" smtClean="0"/>
            <a:t>map</a:t>
          </a:r>
          <a:endParaRPr lang="es-CO" dirty="0" smtClean="0"/>
        </a:p>
      </dgm:t>
    </dgm:pt>
    <dgm:pt modelId="{BC230273-8E3B-4E90-B70E-A048F44DACDA}" type="parTrans" cxnId="{6FA3F902-4C67-4FA0-9B0C-7133BB5C4701}">
      <dgm:prSet/>
      <dgm:spPr/>
      <dgm:t>
        <a:bodyPr/>
        <a:lstStyle/>
        <a:p>
          <a:endParaRPr lang="es-CO"/>
        </a:p>
      </dgm:t>
    </dgm:pt>
    <dgm:pt modelId="{D39D0F43-96E2-44F6-ADB6-66E2854A820C}" type="sibTrans" cxnId="{6FA3F902-4C67-4FA0-9B0C-7133BB5C4701}">
      <dgm:prSet/>
      <dgm:spPr/>
      <dgm:t>
        <a:bodyPr/>
        <a:lstStyle/>
        <a:p>
          <a:endParaRPr lang="es-CO"/>
        </a:p>
      </dgm:t>
    </dgm:pt>
    <dgm:pt modelId="{A82FACCE-E16D-454D-9FA4-69820B61E3EB}">
      <dgm:prSet/>
      <dgm:spPr/>
      <dgm:t>
        <a:bodyPr/>
        <a:lstStyle/>
        <a:p>
          <a:r>
            <a:rPr lang="es-CO" dirty="0" smtClean="0"/>
            <a:t>Complete </a:t>
          </a:r>
          <a:r>
            <a:rPr lang="es-CO" dirty="0" err="1" smtClean="0"/>
            <a:t>the</a:t>
          </a:r>
          <a:r>
            <a:rPr lang="es-CO" dirty="0" smtClean="0"/>
            <a:t> metadata</a:t>
          </a:r>
        </a:p>
      </dgm:t>
    </dgm:pt>
    <dgm:pt modelId="{F488DFA0-B2B1-48FE-93DA-767148E13B9A}" type="parTrans" cxnId="{36ACC3A6-F206-4BC7-9A35-E5EA5862C792}">
      <dgm:prSet/>
      <dgm:spPr/>
      <dgm:t>
        <a:bodyPr/>
        <a:lstStyle/>
        <a:p>
          <a:endParaRPr lang="es-CO"/>
        </a:p>
      </dgm:t>
    </dgm:pt>
    <dgm:pt modelId="{6F0457C4-D81F-44B2-B5D0-6FCCB8B51B87}" type="sibTrans" cxnId="{36ACC3A6-F206-4BC7-9A35-E5EA5862C792}">
      <dgm:prSet/>
      <dgm:spPr/>
      <dgm:t>
        <a:bodyPr/>
        <a:lstStyle/>
        <a:p>
          <a:endParaRPr lang="es-CO"/>
        </a:p>
      </dgm:t>
    </dgm:pt>
    <dgm:pt modelId="{945C6FB6-852E-428A-95BD-DCA504BC1EC3}">
      <dgm:prSet/>
      <dgm:spPr/>
      <dgm:t>
        <a:bodyPr/>
        <a:lstStyle/>
        <a:p>
          <a:r>
            <a:rPr lang="es-CO" dirty="0" err="1" smtClean="0"/>
            <a:t>Include</a:t>
          </a:r>
          <a:r>
            <a:rPr lang="es-CO" dirty="0" smtClean="0"/>
            <a:t> in Excel </a:t>
          </a:r>
          <a:r>
            <a:rPr lang="es-CO" dirty="0" err="1" smtClean="0"/>
            <a:t>URL’s</a:t>
          </a:r>
          <a:r>
            <a:rPr lang="es-CO" dirty="0" smtClean="0"/>
            <a:t> of </a:t>
          </a:r>
          <a:r>
            <a:rPr lang="es-CO" dirty="0" err="1" smtClean="0"/>
            <a:t>geoservices</a:t>
          </a:r>
          <a:endParaRPr lang="es-CO" dirty="0"/>
        </a:p>
      </dgm:t>
    </dgm:pt>
    <dgm:pt modelId="{82213C89-6642-4BDC-AA36-53EF1B4D4944}" type="parTrans" cxnId="{E54ED088-A06C-486F-B30D-94A36C30A7CA}">
      <dgm:prSet/>
      <dgm:spPr/>
      <dgm:t>
        <a:bodyPr/>
        <a:lstStyle/>
        <a:p>
          <a:endParaRPr lang="es-CO"/>
        </a:p>
      </dgm:t>
    </dgm:pt>
    <dgm:pt modelId="{EBD25955-A7EB-481A-B76D-869190E6F7B1}" type="sibTrans" cxnId="{E54ED088-A06C-486F-B30D-94A36C30A7CA}">
      <dgm:prSet/>
      <dgm:spPr/>
      <dgm:t>
        <a:bodyPr/>
        <a:lstStyle/>
        <a:p>
          <a:endParaRPr lang="es-CO"/>
        </a:p>
      </dgm:t>
    </dgm:pt>
    <dgm:pt modelId="{425F4BD9-B636-4E9B-9D4E-6F8520B1B501}" type="pres">
      <dgm:prSet presAssocID="{C11A174E-398A-4FF3-B02F-19C2284EA4E3}" presName="Name0" presStyleCnt="0">
        <dgm:presLayoutVars>
          <dgm:dir/>
          <dgm:resizeHandles val="exact"/>
        </dgm:presLayoutVars>
      </dgm:prSet>
      <dgm:spPr/>
    </dgm:pt>
    <dgm:pt modelId="{E187FD3C-3BE8-4DE4-8D44-1C6C96434650}" type="pres">
      <dgm:prSet presAssocID="{C11A174E-398A-4FF3-B02F-19C2284EA4E3}" presName="fgShape" presStyleLbl="fgShp" presStyleIdx="0" presStyleCnt="1"/>
      <dgm:spPr>
        <a:prstGeom prst="rightArrow">
          <a:avLst/>
        </a:prstGeom>
      </dgm:spPr>
    </dgm:pt>
    <dgm:pt modelId="{37149796-288B-41CC-84DC-EC9822CE29C0}" type="pres">
      <dgm:prSet presAssocID="{C11A174E-398A-4FF3-B02F-19C2284EA4E3}" presName="linComp" presStyleCnt="0"/>
      <dgm:spPr/>
    </dgm:pt>
    <dgm:pt modelId="{F5AF23E6-D2DA-4BE1-AA72-7287FCAABB78}" type="pres">
      <dgm:prSet presAssocID="{623C85A4-C803-4641-9508-81D36AE8CEC4}" presName="compNode" presStyleCnt="0"/>
      <dgm:spPr/>
    </dgm:pt>
    <dgm:pt modelId="{EDD89999-5D59-4B4E-94F1-6C887C9D677F}" type="pres">
      <dgm:prSet presAssocID="{623C85A4-C803-4641-9508-81D36AE8CEC4}" presName="bkgdShape" presStyleLbl="node1" presStyleIdx="0" presStyleCnt="7"/>
      <dgm:spPr/>
      <dgm:t>
        <a:bodyPr/>
        <a:lstStyle/>
        <a:p>
          <a:endParaRPr lang="es-ES"/>
        </a:p>
      </dgm:t>
    </dgm:pt>
    <dgm:pt modelId="{B86244E1-AA9E-483B-9E89-EAB4805673CC}" type="pres">
      <dgm:prSet presAssocID="{623C85A4-C803-4641-9508-81D36AE8CEC4}" presName="nodeTx" presStyleLbl="node1" presStyleIdx="0" presStyleCnt="7">
        <dgm:presLayoutVars>
          <dgm:bulletEnabled val="1"/>
        </dgm:presLayoutVars>
      </dgm:prSet>
      <dgm:spPr/>
      <dgm:t>
        <a:bodyPr/>
        <a:lstStyle/>
        <a:p>
          <a:endParaRPr lang="es-ES"/>
        </a:p>
      </dgm:t>
    </dgm:pt>
    <dgm:pt modelId="{1942791F-41E6-44D4-A0BD-25A3F5439B28}" type="pres">
      <dgm:prSet presAssocID="{623C85A4-C803-4641-9508-81D36AE8CEC4}" presName="invisiNode" presStyleLbl="node1" presStyleIdx="0" presStyleCnt="7"/>
      <dgm:spPr/>
    </dgm:pt>
    <dgm:pt modelId="{DFAAE529-A9E5-4592-A48D-84BCB1D18032}" type="pres">
      <dgm:prSet presAssocID="{623C85A4-C803-4641-9508-81D36AE8CEC4}" presName="imagNode" presStyleLbl="fgImgPlace1" presStyleIdx="0" presStyleCnt="7"/>
      <dgm:spPr>
        <a:blipFill rotWithShape="1">
          <a:blip xmlns:r="http://schemas.openxmlformats.org/officeDocument/2006/relationships" r:embed="rId1" cstate="screen">
            <a:extLst>
              <a:ext uri="{28A0092B-C50C-407E-A947-70E740481C1C}">
                <a14:useLocalDpi xmlns:a14="http://schemas.microsoft.com/office/drawing/2010/main" val="0"/>
              </a:ext>
            </a:extLst>
          </a:blip>
          <a:stretch>
            <a:fillRect/>
          </a:stretch>
        </a:blipFill>
      </dgm:spPr>
    </dgm:pt>
    <dgm:pt modelId="{D510355A-61E1-492D-843B-FA4873C47E6D}" type="pres">
      <dgm:prSet presAssocID="{9FF98DC4-10BA-46FF-B2F7-B05DF301B190}" presName="sibTrans" presStyleLbl="sibTrans2D1" presStyleIdx="0" presStyleCnt="0"/>
      <dgm:spPr/>
      <dgm:t>
        <a:bodyPr/>
        <a:lstStyle/>
        <a:p>
          <a:endParaRPr lang="es-ES"/>
        </a:p>
      </dgm:t>
    </dgm:pt>
    <dgm:pt modelId="{21861538-AF11-487F-AFF1-51B91341181B}" type="pres">
      <dgm:prSet presAssocID="{CBE20BFC-0B24-4B51-A126-0BF64CC2AAC3}" presName="compNode" presStyleCnt="0"/>
      <dgm:spPr/>
    </dgm:pt>
    <dgm:pt modelId="{947806EC-9DD5-4F09-8948-1A2055990AE9}" type="pres">
      <dgm:prSet presAssocID="{CBE20BFC-0B24-4B51-A126-0BF64CC2AAC3}" presName="bkgdShape" presStyleLbl="node1" presStyleIdx="1" presStyleCnt="7"/>
      <dgm:spPr/>
      <dgm:t>
        <a:bodyPr/>
        <a:lstStyle/>
        <a:p>
          <a:endParaRPr lang="es-ES"/>
        </a:p>
      </dgm:t>
    </dgm:pt>
    <dgm:pt modelId="{7EBDA456-938A-4F81-94EE-D9ADFFE85D3A}" type="pres">
      <dgm:prSet presAssocID="{CBE20BFC-0B24-4B51-A126-0BF64CC2AAC3}" presName="nodeTx" presStyleLbl="node1" presStyleIdx="1" presStyleCnt="7">
        <dgm:presLayoutVars>
          <dgm:bulletEnabled val="1"/>
        </dgm:presLayoutVars>
      </dgm:prSet>
      <dgm:spPr/>
      <dgm:t>
        <a:bodyPr/>
        <a:lstStyle/>
        <a:p>
          <a:endParaRPr lang="es-ES"/>
        </a:p>
      </dgm:t>
    </dgm:pt>
    <dgm:pt modelId="{6BBFBD47-328F-4A44-9854-77FC194A34DB}" type="pres">
      <dgm:prSet presAssocID="{CBE20BFC-0B24-4B51-A126-0BF64CC2AAC3}" presName="invisiNode" presStyleLbl="node1" presStyleIdx="1" presStyleCnt="7"/>
      <dgm:spPr/>
    </dgm:pt>
    <dgm:pt modelId="{BB080767-BB40-4A85-87C0-D5CF2D13D217}" type="pres">
      <dgm:prSet presAssocID="{CBE20BFC-0B24-4B51-A126-0BF64CC2AAC3}" presName="imagNode" presStyleLbl="fgImgPlace1" presStyleIdx="1" presStyleCnt="7"/>
      <dgm:spPr>
        <a:blipFill rotWithShape="1">
          <a:blip xmlns:r="http://schemas.openxmlformats.org/officeDocument/2006/relationships" r:embed="rId2" cstate="screen">
            <a:extLst>
              <a:ext uri="{28A0092B-C50C-407E-A947-70E740481C1C}">
                <a14:useLocalDpi xmlns:a14="http://schemas.microsoft.com/office/drawing/2010/main" val="0"/>
              </a:ext>
            </a:extLst>
          </a:blip>
          <a:stretch>
            <a:fillRect/>
          </a:stretch>
        </a:blipFill>
      </dgm:spPr>
    </dgm:pt>
    <dgm:pt modelId="{792DB4A5-AE2B-4054-AFE3-9FD138564199}" type="pres">
      <dgm:prSet presAssocID="{A262EC0C-2140-48A3-A97C-0DE9B56BC32D}" presName="sibTrans" presStyleLbl="sibTrans2D1" presStyleIdx="0" presStyleCnt="0"/>
      <dgm:spPr/>
      <dgm:t>
        <a:bodyPr/>
        <a:lstStyle/>
        <a:p>
          <a:endParaRPr lang="es-ES"/>
        </a:p>
      </dgm:t>
    </dgm:pt>
    <dgm:pt modelId="{C15B61F4-3E2F-4F81-9D33-4BAB77E7B535}" type="pres">
      <dgm:prSet presAssocID="{E135D0C8-E1E4-4EF0-808E-9AD6F95C3D78}" presName="compNode" presStyleCnt="0"/>
      <dgm:spPr/>
    </dgm:pt>
    <dgm:pt modelId="{A6329CBA-F9E6-42ED-B441-D81E88619012}" type="pres">
      <dgm:prSet presAssocID="{E135D0C8-E1E4-4EF0-808E-9AD6F95C3D78}" presName="bkgdShape" presStyleLbl="node1" presStyleIdx="2" presStyleCnt="7"/>
      <dgm:spPr/>
      <dgm:t>
        <a:bodyPr/>
        <a:lstStyle/>
        <a:p>
          <a:endParaRPr lang="es-ES"/>
        </a:p>
      </dgm:t>
    </dgm:pt>
    <dgm:pt modelId="{41FB0EB3-7098-40F2-B156-727A1C66241B}" type="pres">
      <dgm:prSet presAssocID="{E135D0C8-E1E4-4EF0-808E-9AD6F95C3D78}" presName="nodeTx" presStyleLbl="node1" presStyleIdx="2" presStyleCnt="7">
        <dgm:presLayoutVars>
          <dgm:bulletEnabled val="1"/>
        </dgm:presLayoutVars>
      </dgm:prSet>
      <dgm:spPr/>
      <dgm:t>
        <a:bodyPr/>
        <a:lstStyle/>
        <a:p>
          <a:endParaRPr lang="es-ES"/>
        </a:p>
      </dgm:t>
    </dgm:pt>
    <dgm:pt modelId="{5E7B7D33-1243-4F25-8D67-99FB512B516F}" type="pres">
      <dgm:prSet presAssocID="{E135D0C8-E1E4-4EF0-808E-9AD6F95C3D78}" presName="invisiNode" presStyleLbl="node1" presStyleIdx="2" presStyleCnt="7"/>
      <dgm:spPr/>
    </dgm:pt>
    <dgm:pt modelId="{D6576B04-87A4-429D-9DD9-0C3FFFA174EE}" type="pres">
      <dgm:prSet presAssocID="{E135D0C8-E1E4-4EF0-808E-9AD6F95C3D78}" presName="imagNode" presStyleLbl="fgImgPlace1" presStyleIdx="2" presStyleCnt="7"/>
      <dgm:spPr>
        <a:blipFill rotWithShape="1">
          <a:blip xmlns:r="http://schemas.openxmlformats.org/officeDocument/2006/relationships" r:embed="rId3" cstate="screen">
            <a:extLst>
              <a:ext uri="{28A0092B-C50C-407E-A947-70E740481C1C}">
                <a14:useLocalDpi xmlns:a14="http://schemas.microsoft.com/office/drawing/2010/main" val="0"/>
              </a:ext>
            </a:extLst>
          </a:blip>
          <a:stretch>
            <a:fillRect/>
          </a:stretch>
        </a:blipFill>
      </dgm:spPr>
    </dgm:pt>
    <dgm:pt modelId="{C3C3DCC2-924A-47AA-973E-8DBEF8F22A1D}" type="pres">
      <dgm:prSet presAssocID="{96E79298-A716-4BFD-9A14-06BC61CF8400}" presName="sibTrans" presStyleLbl="sibTrans2D1" presStyleIdx="0" presStyleCnt="0"/>
      <dgm:spPr/>
      <dgm:t>
        <a:bodyPr/>
        <a:lstStyle/>
        <a:p>
          <a:endParaRPr lang="es-ES"/>
        </a:p>
      </dgm:t>
    </dgm:pt>
    <dgm:pt modelId="{06997DBE-AE6E-4D65-AE9A-B1B7E7AAC73D}" type="pres">
      <dgm:prSet presAssocID="{115495C9-692D-49B6-9A48-D5C5AAFF8B54}" presName="compNode" presStyleCnt="0"/>
      <dgm:spPr/>
    </dgm:pt>
    <dgm:pt modelId="{74FCD46B-AD00-4109-BFED-906E655C9736}" type="pres">
      <dgm:prSet presAssocID="{115495C9-692D-49B6-9A48-D5C5AAFF8B54}" presName="bkgdShape" presStyleLbl="node1" presStyleIdx="3" presStyleCnt="7"/>
      <dgm:spPr/>
      <dgm:t>
        <a:bodyPr/>
        <a:lstStyle/>
        <a:p>
          <a:endParaRPr lang="es-ES"/>
        </a:p>
      </dgm:t>
    </dgm:pt>
    <dgm:pt modelId="{EF22B3F0-CAEF-4CA1-BBD5-0A4506CF0502}" type="pres">
      <dgm:prSet presAssocID="{115495C9-692D-49B6-9A48-D5C5AAFF8B54}" presName="nodeTx" presStyleLbl="node1" presStyleIdx="3" presStyleCnt="7">
        <dgm:presLayoutVars>
          <dgm:bulletEnabled val="1"/>
        </dgm:presLayoutVars>
      </dgm:prSet>
      <dgm:spPr/>
      <dgm:t>
        <a:bodyPr/>
        <a:lstStyle/>
        <a:p>
          <a:endParaRPr lang="es-ES"/>
        </a:p>
      </dgm:t>
    </dgm:pt>
    <dgm:pt modelId="{3F6B5D2F-D788-49D1-9D70-FAAC3FEBBC99}" type="pres">
      <dgm:prSet presAssocID="{115495C9-692D-49B6-9A48-D5C5AAFF8B54}" presName="invisiNode" presStyleLbl="node1" presStyleIdx="3" presStyleCnt="7"/>
      <dgm:spPr/>
    </dgm:pt>
    <dgm:pt modelId="{6EA9ACC0-7B72-4CA4-9E8D-975FA7F730FE}" type="pres">
      <dgm:prSet presAssocID="{115495C9-692D-49B6-9A48-D5C5AAFF8B54}" presName="imagNode" presStyleLbl="fgImgPlace1" presStyleIdx="3" presStyleCnt="7"/>
      <dgm:spPr>
        <a:blipFill rotWithShape="1">
          <a:blip xmlns:r="http://schemas.openxmlformats.org/officeDocument/2006/relationships" r:embed="rId4" cstate="screen">
            <a:extLst>
              <a:ext uri="{28A0092B-C50C-407E-A947-70E740481C1C}">
                <a14:useLocalDpi xmlns:a14="http://schemas.microsoft.com/office/drawing/2010/main" val="0"/>
              </a:ext>
            </a:extLst>
          </a:blip>
          <a:stretch>
            <a:fillRect/>
          </a:stretch>
        </a:blipFill>
      </dgm:spPr>
    </dgm:pt>
    <dgm:pt modelId="{20F57E65-4871-4FE7-B378-CA8793BDFA34}" type="pres">
      <dgm:prSet presAssocID="{E4C7C0FA-50C9-42DF-8AA1-9F6166C7DC24}" presName="sibTrans" presStyleLbl="sibTrans2D1" presStyleIdx="0" presStyleCnt="0"/>
      <dgm:spPr/>
      <dgm:t>
        <a:bodyPr/>
        <a:lstStyle/>
        <a:p>
          <a:endParaRPr lang="es-ES"/>
        </a:p>
      </dgm:t>
    </dgm:pt>
    <dgm:pt modelId="{464E9FE8-FB4D-45C0-8D5D-5491D16C1AC0}" type="pres">
      <dgm:prSet presAssocID="{85F5C80A-A639-4FA0-8FE5-6E3FFD265787}" presName="compNode" presStyleCnt="0"/>
      <dgm:spPr/>
    </dgm:pt>
    <dgm:pt modelId="{82B8DE73-8B79-4BB6-B222-01D96EA35960}" type="pres">
      <dgm:prSet presAssocID="{85F5C80A-A639-4FA0-8FE5-6E3FFD265787}" presName="bkgdShape" presStyleLbl="node1" presStyleIdx="4" presStyleCnt="7"/>
      <dgm:spPr/>
      <dgm:t>
        <a:bodyPr/>
        <a:lstStyle/>
        <a:p>
          <a:endParaRPr lang="es-ES"/>
        </a:p>
      </dgm:t>
    </dgm:pt>
    <dgm:pt modelId="{BCCC9213-D938-417E-B153-C4C354627249}" type="pres">
      <dgm:prSet presAssocID="{85F5C80A-A639-4FA0-8FE5-6E3FFD265787}" presName="nodeTx" presStyleLbl="node1" presStyleIdx="4" presStyleCnt="7">
        <dgm:presLayoutVars>
          <dgm:bulletEnabled val="1"/>
        </dgm:presLayoutVars>
      </dgm:prSet>
      <dgm:spPr/>
      <dgm:t>
        <a:bodyPr/>
        <a:lstStyle/>
        <a:p>
          <a:endParaRPr lang="es-ES"/>
        </a:p>
      </dgm:t>
    </dgm:pt>
    <dgm:pt modelId="{1D18009D-213F-4DED-8B28-5ADD907D93C9}" type="pres">
      <dgm:prSet presAssocID="{85F5C80A-A639-4FA0-8FE5-6E3FFD265787}" presName="invisiNode" presStyleLbl="node1" presStyleIdx="4" presStyleCnt="7"/>
      <dgm:spPr/>
    </dgm:pt>
    <dgm:pt modelId="{5370C0E8-9D2D-4EEA-9BF8-F6EE57557271}" type="pres">
      <dgm:prSet presAssocID="{85F5C80A-A639-4FA0-8FE5-6E3FFD265787}" presName="imagNode" presStyleLbl="fgImgPlace1" presStyleIdx="4" presStyleCnt="7"/>
      <dgm:spPr>
        <a:blipFill rotWithShape="1">
          <a:blip xmlns:r="http://schemas.openxmlformats.org/officeDocument/2006/relationships" r:embed="rId5" cstate="screen">
            <a:extLst>
              <a:ext uri="{28A0092B-C50C-407E-A947-70E740481C1C}">
                <a14:useLocalDpi xmlns:a14="http://schemas.microsoft.com/office/drawing/2010/main" val="0"/>
              </a:ext>
            </a:extLst>
          </a:blip>
          <a:stretch>
            <a:fillRect/>
          </a:stretch>
        </a:blipFill>
      </dgm:spPr>
    </dgm:pt>
    <dgm:pt modelId="{021B7F0E-D3CC-4BCE-B2C8-3A2460A75209}" type="pres">
      <dgm:prSet presAssocID="{D39D0F43-96E2-44F6-ADB6-66E2854A820C}" presName="sibTrans" presStyleLbl="sibTrans2D1" presStyleIdx="0" presStyleCnt="0"/>
      <dgm:spPr/>
      <dgm:t>
        <a:bodyPr/>
        <a:lstStyle/>
        <a:p>
          <a:endParaRPr lang="es-ES"/>
        </a:p>
      </dgm:t>
    </dgm:pt>
    <dgm:pt modelId="{C38E18FD-61F8-42D4-9115-EEC4CFE41056}" type="pres">
      <dgm:prSet presAssocID="{A82FACCE-E16D-454D-9FA4-69820B61E3EB}" presName="compNode" presStyleCnt="0"/>
      <dgm:spPr/>
    </dgm:pt>
    <dgm:pt modelId="{42DF4435-5A41-4377-A268-03972942BBB3}" type="pres">
      <dgm:prSet presAssocID="{A82FACCE-E16D-454D-9FA4-69820B61E3EB}" presName="bkgdShape" presStyleLbl="node1" presStyleIdx="5" presStyleCnt="7"/>
      <dgm:spPr/>
      <dgm:t>
        <a:bodyPr/>
        <a:lstStyle/>
        <a:p>
          <a:endParaRPr lang="es-ES"/>
        </a:p>
      </dgm:t>
    </dgm:pt>
    <dgm:pt modelId="{0887242F-C857-4E97-B539-618496B1CF8E}" type="pres">
      <dgm:prSet presAssocID="{A82FACCE-E16D-454D-9FA4-69820B61E3EB}" presName="nodeTx" presStyleLbl="node1" presStyleIdx="5" presStyleCnt="7">
        <dgm:presLayoutVars>
          <dgm:bulletEnabled val="1"/>
        </dgm:presLayoutVars>
      </dgm:prSet>
      <dgm:spPr/>
      <dgm:t>
        <a:bodyPr/>
        <a:lstStyle/>
        <a:p>
          <a:endParaRPr lang="es-ES"/>
        </a:p>
      </dgm:t>
    </dgm:pt>
    <dgm:pt modelId="{3AA9346B-2314-4117-830B-762B35C9202E}" type="pres">
      <dgm:prSet presAssocID="{A82FACCE-E16D-454D-9FA4-69820B61E3EB}" presName="invisiNode" presStyleLbl="node1" presStyleIdx="5" presStyleCnt="7"/>
      <dgm:spPr/>
    </dgm:pt>
    <dgm:pt modelId="{06EFE4E1-C663-4328-9571-E65CEC51C39C}" type="pres">
      <dgm:prSet presAssocID="{A82FACCE-E16D-454D-9FA4-69820B61E3EB}" presName="imagNode" presStyleLbl="fgImgPlace1" presStyleIdx="5" presStyleCnt="7"/>
      <dgm:spPr>
        <a:blipFill rotWithShape="1">
          <a:blip xmlns:r="http://schemas.openxmlformats.org/officeDocument/2006/relationships" r:embed="rId6" cstate="screen">
            <a:extLst>
              <a:ext uri="{28A0092B-C50C-407E-A947-70E740481C1C}">
                <a14:useLocalDpi xmlns:a14="http://schemas.microsoft.com/office/drawing/2010/main" val="0"/>
              </a:ext>
            </a:extLst>
          </a:blip>
          <a:stretch>
            <a:fillRect/>
          </a:stretch>
        </a:blipFill>
      </dgm:spPr>
    </dgm:pt>
    <dgm:pt modelId="{D4B8C4FD-CE09-4377-95D9-03BA103496B3}" type="pres">
      <dgm:prSet presAssocID="{6F0457C4-D81F-44B2-B5D0-6FCCB8B51B87}" presName="sibTrans" presStyleLbl="sibTrans2D1" presStyleIdx="0" presStyleCnt="0"/>
      <dgm:spPr/>
      <dgm:t>
        <a:bodyPr/>
        <a:lstStyle/>
        <a:p>
          <a:endParaRPr lang="es-ES"/>
        </a:p>
      </dgm:t>
    </dgm:pt>
    <dgm:pt modelId="{2D390D0E-BE51-4670-91B5-964720630AA5}" type="pres">
      <dgm:prSet presAssocID="{945C6FB6-852E-428A-95BD-DCA504BC1EC3}" presName="compNode" presStyleCnt="0"/>
      <dgm:spPr/>
    </dgm:pt>
    <dgm:pt modelId="{F39E4AF5-345E-4FB1-BECC-BEB14A35ED4B}" type="pres">
      <dgm:prSet presAssocID="{945C6FB6-852E-428A-95BD-DCA504BC1EC3}" presName="bkgdShape" presStyleLbl="node1" presStyleIdx="6" presStyleCnt="7"/>
      <dgm:spPr/>
      <dgm:t>
        <a:bodyPr/>
        <a:lstStyle/>
        <a:p>
          <a:endParaRPr lang="es-ES"/>
        </a:p>
      </dgm:t>
    </dgm:pt>
    <dgm:pt modelId="{2BCD3460-E76C-4979-AED5-945203E8DDFA}" type="pres">
      <dgm:prSet presAssocID="{945C6FB6-852E-428A-95BD-DCA504BC1EC3}" presName="nodeTx" presStyleLbl="node1" presStyleIdx="6" presStyleCnt="7">
        <dgm:presLayoutVars>
          <dgm:bulletEnabled val="1"/>
        </dgm:presLayoutVars>
      </dgm:prSet>
      <dgm:spPr/>
      <dgm:t>
        <a:bodyPr/>
        <a:lstStyle/>
        <a:p>
          <a:endParaRPr lang="es-ES"/>
        </a:p>
      </dgm:t>
    </dgm:pt>
    <dgm:pt modelId="{43C821A1-5313-4B6F-BB5A-055FE04250CF}" type="pres">
      <dgm:prSet presAssocID="{945C6FB6-852E-428A-95BD-DCA504BC1EC3}" presName="invisiNode" presStyleLbl="node1" presStyleIdx="6" presStyleCnt="7"/>
      <dgm:spPr/>
    </dgm:pt>
    <dgm:pt modelId="{AFE24BBD-410D-491A-8BBD-0A5251642426}" type="pres">
      <dgm:prSet presAssocID="{945C6FB6-852E-428A-95BD-DCA504BC1EC3}" presName="imagNode" presStyleLbl="fgImgPlace1" presStyleIdx="6" presStyleCnt="7"/>
      <dgm:spPr>
        <a:blipFill rotWithShape="1">
          <a:blip xmlns:r="http://schemas.openxmlformats.org/officeDocument/2006/relationships" r:embed="rId7" cstate="screen">
            <a:extLst>
              <a:ext uri="{28A0092B-C50C-407E-A947-70E740481C1C}">
                <a14:useLocalDpi xmlns:a14="http://schemas.microsoft.com/office/drawing/2010/main" val="0"/>
              </a:ext>
            </a:extLst>
          </a:blip>
          <a:stretch>
            <a:fillRect/>
          </a:stretch>
        </a:blipFill>
      </dgm:spPr>
    </dgm:pt>
  </dgm:ptLst>
  <dgm:cxnLst>
    <dgm:cxn modelId="{4AB4A9BD-2C35-4F39-A733-5FE98C13554B}" type="presOf" srcId="{96E79298-A716-4BFD-9A14-06BC61CF8400}" destId="{C3C3DCC2-924A-47AA-973E-8DBEF8F22A1D}" srcOrd="0" destOrd="0" presId="urn:microsoft.com/office/officeart/2005/8/layout/hList7"/>
    <dgm:cxn modelId="{14F1A70E-15F6-4C56-AF47-57663BF3D1EB}" srcId="{C11A174E-398A-4FF3-B02F-19C2284EA4E3}" destId="{115495C9-692D-49B6-9A48-D5C5AAFF8B54}" srcOrd="3" destOrd="0" parTransId="{9997761C-B510-4F2C-9580-85806DDB407E}" sibTransId="{E4C7C0FA-50C9-42DF-8AA1-9F6166C7DC24}"/>
    <dgm:cxn modelId="{09B1A329-0B9C-4A83-BBA4-86FD998BB489}" type="presOf" srcId="{623C85A4-C803-4641-9508-81D36AE8CEC4}" destId="{EDD89999-5D59-4B4E-94F1-6C887C9D677F}" srcOrd="0" destOrd="0" presId="urn:microsoft.com/office/officeart/2005/8/layout/hList7"/>
    <dgm:cxn modelId="{7E5278F9-BE74-42F3-B20B-59ADDDDE8BA9}" type="presOf" srcId="{6F0457C4-D81F-44B2-B5D0-6FCCB8B51B87}" destId="{D4B8C4FD-CE09-4377-95D9-03BA103496B3}" srcOrd="0" destOrd="0" presId="urn:microsoft.com/office/officeart/2005/8/layout/hList7"/>
    <dgm:cxn modelId="{BFC2ACC5-CAAD-4B8B-B38A-2B8941B3BBB4}" type="presOf" srcId="{A82FACCE-E16D-454D-9FA4-69820B61E3EB}" destId="{42DF4435-5A41-4377-A268-03972942BBB3}" srcOrd="0" destOrd="0" presId="urn:microsoft.com/office/officeart/2005/8/layout/hList7"/>
    <dgm:cxn modelId="{CE605243-D7AA-41D8-B086-8CB313A9959D}" type="presOf" srcId="{A262EC0C-2140-48A3-A97C-0DE9B56BC32D}" destId="{792DB4A5-AE2B-4054-AFE3-9FD138564199}" srcOrd="0" destOrd="0" presId="urn:microsoft.com/office/officeart/2005/8/layout/hList7"/>
    <dgm:cxn modelId="{6796FC6F-B032-4B9C-BA4C-8DC909B1E0E7}" type="presOf" srcId="{85F5C80A-A639-4FA0-8FE5-6E3FFD265787}" destId="{BCCC9213-D938-417E-B153-C4C354627249}" srcOrd="1" destOrd="0" presId="urn:microsoft.com/office/officeart/2005/8/layout/hList7"/>
    <dgm:cxn modelId="{9A8D50D4-6E75-4B02-8A37-C246C58C5099}" srcId="{C11A174E-398A-4FF3-B02F-19C2284EA4E3}" destId="{E135D0C8-E1E4-4EF0-808E-9AD6F95C3D78}" srcOrd="2" destOrd="0" parTransId="{FA56B0BC-B6CC-48F1-A8EC-99723A6275E8}" sibTransId="{96E79298-A716-4BFD-9A14-06BC61CF8400}"/>
    <dgm:cxn modelId="{3E47F2F3-9C2E-4092-9F25-2C0A6DEEF361}" type="presOf" srcId="{85F5C80A-A639-4FA0-8FE5-6E3FFD265787}" destId="{82B8DE73-8B79-4BB6-B222-01D96EA35960}" srcOrd="0" destOrd="0" presId="urn:microsoft.com/office/officeart/2005/8/layout/hList7"/>
    <dgm:cxn modelId="{ADC55E37-EB7C-4CE8-A07E-4B6798A97379}" type="presOf" srcId="{CBE20BFC-0B24-4B51-A126-0BF64CC2AAC3}" destId="{947806EC-9DD5-4F09-8948-1A2055990AE9}" srcOrd="0" destOrd="0" presId="urn:microsoft.com/office/officeart/2005/8/layout/hList7"/>
    <dgm:cxn modelId="{C360C6BC-E350-462E-BD46-A7B6DF2A70D7}" type="presOf" srcId="{945C6FB6-852E-428A-95BD-DCA504BC1EC3}" destId="{F39E4AF5-345E-4FB1-BECC-BEB14A35ED4B}" srcOrd="0" destOrd="0" presId="urn:microsoft.com/office/officeart/2005/8/layout/hList7"/>
    <dgm:cxn modelId="{B75036DC-E0B8-4D3A-B0A1-C37B2B1CB5AF}" type="presOf" srcId="{623C85A4-C803-4641-9508-81D36AE8CEC4}" destId="{B86244E1-AA9E-483B-9E89-EAB4805673CC}" srcOrd="1" destOrd="0" presId="urn:microsoft.com/office/officeart/2005/8/layout/hList7"/>
    <dgm:cxn modelId="{2C8F3933-DAFC-4877-8C1A-05D311D3BC23}" srcId="{C11A174E-398A-4FF3-B02F-19C2284EA4E3}" destId="{623C85A4-C803-4641-9508-81D36AE8CEC4}" srcOrd="0" destOrd="0" parTransId="{3A7E884D-F90D-4DF4-AAD1-2F7EF3DE79AD}" sibTransId="{9FF98DC4-10BA-46FF-B2F7-B05DF301B190}"/>
    <dgm:cxn modelId="{E19006AE-CC0A-4042-88D3-B5BEA00E93B9}" type="presOf" srcId="{D39D0F43-96E2-44F6-ADB6-66E2854A820C}" destId="{021B7F0E-D3CC-4BCE-B2C8-3A2460A75209}" srcOrd="0" destOrd="0" presId="urn:microsoft.com/office/officeart/2005/8/layout/hList7"/>
    <dgm:cxn modelId="{3C3259B1-C5AE-4FEC-AE6D-AFE1BF9A73B1}" type="presOf" srcId="{CBE20BFC-0B24-4B51-A126-0BF64CC2AAC3}" destId="{7EBDA456-938A-4F81-94EE-D9ADFFE85D3A}" srcOrd="1" destOrd="0" presId="urn:microsoft.com/office/officeart/2005/8/layout/hList7"/>
    <dgm:cxn modelId="{4175B278-A276-411A-ADCA-8D9F7CC476E0}" srcId="{C11A174E-398A-4FF3-B02F-19C2284EA4E3}" destId="{CBE20BFC-0B24-4B51-A126-0BF64CC2AAC3}" srcOrd="1" destOrd="0" parTransId="{EA124779-354F-4176-B976-C0E26597837A}" sibTransId="{A262EC0C-2140-48A3-A97C-0DE9B56BC32D}"/>
    <dgm:cxn modelId="{6FA3F902-4C67-4FA0-9B0C-7133BB5C4701}" srcId="{C11A174E-398A-4FF3-B02F-19C2284EA4E3}" destId="{85F5C80A-A639-4FA0-8FE5-6E3FFD265787}" srcOrd="4" destOrd="0" parTransId="{BC230273-8E3B-4E90-B70E-A048F44DACDA}" sibTransId="{D39D0F43-96E2-44F6-ADB6-66E2854A820C}"/>
    <dgm:cxn modelId="{F77F611F-C132-40ED-98B4-96BD343714BD}" type="presOf" srcId="{E135D0C8-E1E4-4EF0-808E-9AD6F95C3D78}" destId="{A6329CBA-F9E6-42ED-B441-D81E88619012}" srcOrd="0" destOrd="0" presId="urn:microsoft.com/office/officeart/2005/8/layout/hList7"/>
    <dgm:cxn modelId="{864FAB7D-7F9E-4A65-939F-84BAF3DF8BE6}" type="presOf" srcId="{9FF98DC4-10BA-46FF-B2F7-B05DF301B190}" destId="{D510355A-61E1-492D-843B-FA4873C47E6D}" srcOrd="0" destOrd="0" presId="urn:microsoft.com/office/officeart/2005/8/layout/hList7"/>
    <dgm:cxn modelId="{94AA60B0-AB3F-4C81-A719-0F88114BF0E4}" type="presOf" srcId="{A82FACCE-E16D-454D-9FA4-69820B61E3EB}" destId="{0887242F-C857-4E97-B539-618496B1CF8E}" srcOrd="1" destOrd="0" presId="urn:microsoft.com/office/officeart/2005/8/layout/hList7"/>
    <dgm:cxn modelId="{86BF2F30-C3EE-4EBE-B9D8-35C053C0469D}" type="presOf" srcId="{115495C9-692D-49B6-9A48-D5C5AAFF8B54}" destId="{74FCD46B-AD00-4109-BFED-906E655C9736}" srcOrd="0" destOrd="0" presId="urn:microsoft.com/office/officeart/2005/8/layout/hList7"/>
    <dgm:cxn modelId="{ED392D01-D5B2-4321-A9E5-0A3D52A73435}" type="presOf" srcId="{E4C7C0FA-50C9-42DF-8AA1-9F6166C7DC24}" destId="{20F57E65-4871-4FE7-B378-CA8793BDFA34}" srcOrd="0" destOrd="0" presId="urn:microsoft.com/office/officeart/2005/8/layout/hList7"/>
    <dgm:cxn modelId="{1A7C7E30-B08E-4687-B573-AB9D4F7B5B0E}" type="presOf" srcId="{945C6FB6-852E-428A-95BD-DCA504BC1EC3}" destId="{2BCD3460-E76C-4979-AED5-945203E8DDFA}" srcOrd="1" destOrd="0" presId="urn:microsoft.com/office/officeart/2005/8/layout/hList7"/>
    <dgm:cxn modelId="{FB78E2AE-9004-40FB-A01A-8D0D8B3C0E5A}" type="presOf" srcId="{C11A174E-398A-4FF3-B02F-19C2284EA4E3}" destId="{425F4BD9-B636-4E9B-9D4E-6F8520B1B501}" srcOrd="0" destOrd="0" presId="urn:microsoft.com/office/officeart/2005/8/layout/hList7"/>
    <dgm:cxn modelId="{36ACC3A6-F206-4BC7-9A35-E5EA5862C792}" srcId="{C11A174E-398A-4FF3-B02F-19C2284EA4E3}" destId="{A82FACCE-E16D-454D-9FA4-69820B61E3EB}" srcOrd="5" destOrd="0" parTransId="{F488DFA0-B2B1-48FE-93DA-767148E13B9A}" sibTransId="{6F0457C4-D81F-44B2-B5D0-6FCCB8B51B87}"/>
    <dgm:cxn modelId="{7A462E46-45F4-4411-AD71-3986BB37AF95}" type="presOf" srcId="{115495C9-692D-49B6-9A48-D5C5AAFF8B54}" destId="{EF22B3F0-CAEF-4CA1-BBD5-0A4506CF0502}" srcOrd="1" destOrd="0" presId="urn:microsoft.com/office/officeart/2005/8/layout/hList7"/>
    <dgm:cxn modelId="{4EC8685D-E829-4892-9EA2-CA72F233A51E}" type="presOf" srcId="{E135D0C8-E1E4-4EF0-808E-9AD6F95C3D78}" destId="{41FB0EB3-7098-40F2-B156-727A1C66241B}" srcOrd="1" destOrd="0" presId="urn:microsoft.com/office/officeart/2005/8/layout/hList7"/>
    <dgm:cxn modelId="{E54ED088-A06C-486F-B30D-94A36C30A7CA}" srcId="{C11A174E-398A-4FF3-B02F-19C2284EA4E3}" destId="{945C6FB6-852E-428A-95BD-DCA504BC1EC3}" srcOrd="6" destOrd="0" parTransId="{82213C89-6642-4BDC-AA36-53EF1B4D4944}" sibTransId="{EBD25955-A7EB-481A-B76D-869190E6F7B1}"/>
    <dgm:cxn modelId="{B9F97F49-E24D-4BD0-9C34-DE5697A2F43D}" type="presParOf" srcId="{425F4BD9-B636-4E9B-9D4E-6F8520B1B501}" destId="{E187FD3C-3BE8-4DE4-8D44-1C6C96434650}" srcOrd="0" destOrd="0" presId="urn:microsoft.com/office/officeart/2005/8/layout/hList7"/>
    <dgm:cxn modelId="{EF082CCA-483D-4D4C-A358-587B06650395}" type="presParOf" srcId="{425F4BD9-B636-4E9B-9D4E-6F8520B1B501}" destId="{37149796-288B-41CC-84DC-EC9822CE29C0}" srcOrd="1" destOrd="0" presId="urn:microsoft.com/office/officeart/2005/8/layout/hList7"/>
    <dgm:cxn modelId="{0826923B-6519-444D-A435-742CBFB47CDB}" type="presParOf" srcId="{37149796-288B-41CC-84DC-EC9822CE29C0}" destId="{F5AF23E6-D2DA-4BE1-AA72-7287FCAABB78}" srcOrd="0" destOrd="0" presId="urn:microsoft.com/office/officeart/2005/8/layout/hList7"/>
    <dgm:cxn modelId="{0C7ED5F1-8774-4656-B76E-DB0EFB898287}" type="presParOf" srcId="{F5AF23E6-D2DA-4BE1-AA72-7287FCAABB78}" destId="{EDD89999-5D59-4B4E-94F1-6C887C9D677F}" srcOrd="0" destOrd="0" presId="urn:microsoft.com/office/officeart/2005/8/layout/hList7"/>
    <dgm:cxn modelId="{2586011A-135D-4E7F-8CCA-A0AFC6349113}" type="presParOf" srcId="{F5AF23E6-D2DA-4BE1-AA72-7287FCAABB78}" destId="{B86244E1-AA9E-483B-9E89-EAB4805673CC}" srcOrd="1" destOrd="0" presId="urn:microsoft.com/office/officeart/2005/8/layout/hList7"/>
    <dgm:cxn modelId="{D55CCFBF-151A-4337-B54C-C9687DA952F5}" type="presParOf" srcId="{F5AF23E6-D2DA-4BE1-AA72-7287FCAABB78}" destId="{1942791F-41E6-44D4-A0BD-25A3F5439B28}" srcOrd="2" destOrd="0" presId="urn:microsoft.com/office/officeart/2005/8/layout/hList7"/>
    <dgm:cxn modelId="{E1442828-8247-45AC-B0F4-C12FF0A4486C}" type="presParOf" srcId="{F5AF23E6-D2DA-4BE1-AA72-7287FCAABB78}" destId="{DFAAE529-A9E5-4592-A48D-84BCB1D18032}" srcOrd="3" destOrd="0" presId="urn:microsoft.com/office/officeart/2005/8/layout/hList7"/>
    <dgm:cxn modelId="{DF051324-B5B5-480C-95DC-763893AA7EC5}" type="presParOf" srcId="{37149796-288B-41CC-84DC-EC9822CE29C0}" destId="{D510355A-61E1-492D-843B-FA4873C47E6D}" srcOrd="1" destOrd="0" presId="urn:microsoft.com/office/officeart/2005/8/layout/hList7"/>
    <dgm:cxn modelId="{6A52F08E-B625-4BDC-B127-F6F443CCD68E}" type="presParOf" srcId="{37149796-288B-41CC-84DC-EC9822CE29C0}" destId="{21861538-AF11-487F-AFF1-51B91341181B}" srcOrd="2" destOrd="0" presId="urn:microsoft.com/office/officeart/2005/8/layout/hList7"/>
    <dgm:cxn modelId="{8C8D53A0-112C-4A3E-B007-EF806037C756}" type="presParOf" srcId="{21861538-AF11-487F-AFF1-51B91341181B}" destId="{947806EC-9DD5-4F09-8948-1A2055990AE9}" srcOrd="0" destOrd="0" presId="urn:microsoft.com/office/officeart/2005/8/layout/hList7"/>
    <dgm:cxn modelId="{06D5C4A2-7B97-44E6-B35E-4CD2C2717235}" type="presParOf" srcId="{21861538-AF11-487F-AFF1-51B91341181B}" destId="{7EBDA456-938A-4F81-94EE-D9ADFFE85D3A}" srcOrd="1" destOrd="0" presId="urn:microsoft.com/office/officeart/2005/8/layout/hList7"/>
    <dgm:cxn modelId="{5349A163-C9B7-4648-B9D1-F419A772205A}" type="presParOf" srcId="{21861538-AF11-487F-AFF1-51B91341181B}" destId="{6BBFBD47-328F-4A44-9854-77FC194A34DB}" srcOrd="2" destOrd="0" presId="urn:microsoft.com/office/officeart/2005/8/layout/hList7"/>
    <dgm:cxn modelId="{20A079B7-B154-4FFB-9F78-D7AFEF9F298B}" type="presParOf" srcId="{21861538-AF11-487F-AFF1-51B91341181B}" destId="{BB080767-BB40-4A85-87C0-D5CF2D13D217}" srcOrd="3" destOrd="0" presId="urn:microsoft.com/office/officeart/2005/8/layout/hList7"/>
    <dgm:cxn modelId="{60907683-9C4C-4219-B264-9F6EE35A5EAB}" type="presParOf" srcId="{37149796-288B-41CC-84DC-EC9822CE29C0}" destId="{792DB4A5-AE2B-4054-AFE3-9FD138564199}" srcOrd="3" destOrd="0" presId="urn:microsoft.com/office/officeart/2005/8/layout/hList7"/>
    <dgm:cxn modelId="{09D84D5F-7DB8-49D9-A94B-B32794B1FD9A}" type="presParOf" srcId="{37149796-288B-41CC-84DC-EC9822CE29C0}" destId="{C15B61F4-3E2F-4F81-9D33-4BAB77E7B535}" srcOrd="4" destOrd="0" presId="urn:microsoft.com/office/officeart/2005/8/layout/hList7"/>
    <dgm:cxn modelId="{D7B9626A-2981-4221-B495-AE6746D585E3}" type="presParOf" srcId="{C15B61F4-3E2F-4F81-9D33-4BAB77E7B535}" destId="{A6329CBA-F9E6-42ED-B441-D81E88619012}" srcOrd="0" destOrd="0" presId="urn:microsoft.com/office/officeart/2005/8/layout/hList7"/>
    <dgm:cxn modelId="{F20CD697-4AB2-4377-A2FB-3225C511E5EC}" type="presParOf" srcId="{C15B61F4-3E2F-4F81-9D33-4BAB77E7B535}" destId="{41FB0EB3-7098-40F2-B156-727A1C66241B}" srcOrd="1" destOrd="0" presId="urn:microsoft.com/office/officeart/2005/8/layout/hList7"/>
    <dgm:cxn modelId="{F635ECF1-1682-42E9-BA25-F5A2CB61208C}" type="presParOf" srcId="{C15B61F4-3E2F-4F81-9D33-4BAB77E7B535}" destId="{5E7B7D33-1243-4F25-8D67-99FB512B516F}" srcOrd="2" destOrd="0" presId="urn:microsoft.com/office/officeart/2005/8/layout/hList7"/>
    <dgm:cxn modelId="{81C84DF3-C8C9-4D85-9085-CB4535229E51}" type="presParOf" srcId="{C15B61F4-3E2F-4F81-9D33-4BAB77E7B535}" destId="{D6576B04-87A4-429D-9DD9-0C3FFFA174EE}" srcOrd="3" destOrd="0" presId="urn:microsoft.com/office/officeart/2005/8/layout/hList7"/>
    <dgm:cxn modelId="{6BD96659-EBEC-4842-B0CE-7FC8B8267E24}" type="presParOf" srcId="{37149796-288B-41CC-84DC-EC9822CE29C0}" destId="{C3C3DCC2-924A-47AA-973E-8DBEF8F22A1D}" srcOrd="5" destOrd="0" presId="urn:microsoft.com/office/officeart/2005/8/layout/hList7"/>
    <dgm:cxn modelId="{2DC4B465-B1C2-44C7-B644-C1A1C6CDD96D}" type="presParOf" srcId="{37149796-288B-41CC-84DC-EC9822CE29C0}" destId="{06997DBE-AE6E-4D65-AE9A-B1B7E7AAC73D}" srcOrd="6" destOrd="0" presId="urn:microsoft.com/office/officeart/2005/8/layout/hList7"/>
    <dgm:cxn modelId="{93033F39-A91E-412A-A447-46DD519EB818}" type="presParOf" srcId="{06997DBE-AE6E-4D65-AE9A-B1B7E7AAC73D}" destId="{74FCD46B-AD00-4109-BFED-906E655C9736}" srcOrd="0" destOrd="0" presId="urn:microsoft.com/office/officeart/2005/8/layout/hList7"/>
    <dgm:cxn modelId="{5A9F6F4C-A61C-477C-ABC3-F3BDA0A5EFC6}" type="presParOf" srcId="{06997DBE-AE6E-4D65-AE9A-B1B7E7AAC73D}" destId="{EF22B3F0-CAEF-4CA1-BBD5-0A4506CF0502}" srcOrd="1" destOrd="0" presId="urn:microsoft.com/office/officeart/2005/8/layout/hList7"/>
    <dgm:cxn modelId="{D6387052-D6F1-4F4F-B4C2-6E785BC5AD39}" type="presParOf" srcId="{06997DBE-AE6E-4D65-AE9A-B1B7E7AAC73D}" destId="{3F6B5D2F-D788-49D1-9D70-FAAC3FEBBC99}" srcOrd="2" destOrd="0" presId="urn:microsoft.com/office/officeart/2005/8/layout/hList7"/>
    <dgm:cxn modelId="{15425770-3081-4A0B-8F17-25812FC25B2C}" type="presParOf" srcId="{06997DBE-AE6E-4D65-AE9A-B1B7E7AAC73D}" destId="{6EA9ACC0-7B72-4CA4-9E8D-975FA7F730FE}" srcOrd="3" destOrd="0" presId="urn:microsoft.com/office/officeart/2005/8/layout/hList7"/>
    <dgm:cxn modelId="{9C719212-DDBD-4B86-B89E-F46F534D0664}" type="presParOf" srcId="{37149796-288B-41CC-84DC-EC9822CE29C0}" destId="{20F57E65-4871-4FE7-B378-CA8793BDFA34}" srcOrd="7" destOrd="0" presId="urn:microsoft.com/office/officeart/2005/8/layout/hList7"/>
    <dgm:cxn modelId="{26FDE966-8C09-4537-B08B-E95A48D5D8DC}" type="presParOf" srcId="{37149796-288B-41CC-84DC-EC9822CE29C0}" destId="{464E9FE8-FB4D-45C0-8D5D-5491D16C1AC0}" srcOrd="8" destOrd="0" presId="urn:microsoft.com/office/officeart/2005/8/layout/hList7"/>
    <dgm:cxn modelId="{F02B6B99-3A71-49FC-A130-A8C10FBCAF3F}" type="presParOf" srcId="{464E9FE8-FB4D-45C0-8D5D-5491D16C1AC0}" destId="{82B8DE73-8B79-4BB6-B222-01D96EA35960}" srcOrd="0" destOrd="0" presId="urn:microsoft.com/office/officeart/2005/8/layout/hList7"/>
    <dgm:cxn modelId="{386AB39D-CE19-4FFD-AFEE-C2497495FB3A}" type="presParOf" srcId="{464E9FE8-FB4D-45C0-8D5D-5491D16C1AC0}" destId="{BCCC9213-D938-417E-B153-C4C354627249}" srcOrd="1" destOrd="0" presId="urn:microsoft.com/office/officeart/2005/8/layout/hList7"/>
    <dgm:cxn modelId="{6C7FA752-3319-43AE-B8E2-E47DF52B88C7}" type="presParOf" srcId="{464E9FE8-FB4D-45C0-8D5D-5491D16C1AC0}" destId="{1D18009D-213F-4DED-8B28-5ADD907D93C9}" srcOrd="2" destOrd="0" presId="urn:microsoft.com/office/officeart/2005/8/layout/hList7"/>
    <dgm:cxn modelId="{C2E61AB2-8D24-4C8E-A2F0-04909C92EA4D}" type="presParOf" srcId="{464E9FE8-FB4D-45C0-8D5D-5491D16C1AC0}" destId="{5370C0E8-9D2D-4EEA-9BF8-F6EE57557271}" srcOrd="3" destOrd="0" presId="urn:microsoft.com/office/officeart/2005/8/layout/hList7"/>
    <dgm:cxn modelId="{E13117A5-E3B7-497D-A983-0A647B34D236}" type="presParOf" srcId="{37149796-288B-41CC-84DC-EC9822CE29C0}" destId="{021B7F0E-D3CC-4BCE-B2C8-3A2460A75209}" srcOrd="9" destOrd="0" presId="urn:microsoft.com/office/officeart/2005/8/layout/hList7"/>
    <dgm:cxn modelId="{9EC50474-BFE3-4C56-B1C5-050AE8C12771}" type="presParOf" srcId="{37149796-288B-41CC-84DC-EC9822CE29C0}" destId="{C38E18FD-61F8-42D4-9115-EEC4CFE41056}" srcOrd="10" destOrd="0" presId="urn:microsoft.com/office/officeart/2005/8/layout/hList7"/>
    <dgm:cxn modelId="{C2A39063-0DC5-4328-8ACD-E30DE1E1D763}" type="presParOf" srcId="{C38E18FD-61F8-42D4-9115-EEC4CFE41056}" destId="{42DF4435-5A41-4377-A268-03972942BBB3}" srcOrd="0" destOrd="0" presId="urn:microsoft.com/office/officeart/2005/8/layout/hList7"/>
    <dgm:cxn modelId="{BFD26E99-2690-45D2-9BA7-F8F31A619C33}" type="presParOf" srcId="{C38E18FD-61F8-42D4-9115-EEC4CFE41056}" destId="{0887242F-C857-4E97-B539-618496B1CF8E}" srcOrd="1" destOrd="0" presId="urn:microsoft.com/office/officeart/2005/8/layout/hList7"/>
    <dgm:cxn modelId="{12738394-560B-43D8-86B9-B7D70A62043E}" type="presParOf" srcId="{C38E18FD-61F8-42D4-9115-EEC4CFE41056}" destId="{3AA9346B-2314-4117-830B-762B35C9202E}" srcOrd="2" destOrd="0" presId="urn:microsoft.com/office/officeart/2005/8/layout/hList7"/>
    <dgm:cxn modelId="{C17A2DE2-16B6-4FA4-A928-4EDC09166F95}" type="presParOf" srcId="{C38E18FD-61F8-42D4-9115-EEC4CFE41056}" destId="{06EFE4E1-C663-4328-9571-E65CEC51C39C}" srcOrd="3" destOrd="0" presId="urn:microsoft.com/office/officeart/2005/8/layout/hList7"/>
    <dgm:cxn modelId="{8714F6F9-8CC4-44F5-88D8-B026BBE40CED}" type="presParOf" srcId="{37149796-288B-41CC-84DC-EC9822CE29C0}" destId="{D4B8C4FD-CE09-4377-95D9-03BA103496B3}" srcOrd="11" destOrd="0" presId="urn:microsoft.com/office/officeart/2005/8/layout/hList7"/>
    <dgm:cxn modelId="{DAA4A909-36F0-46CD-B523-52F712CFD4F5}" type="presParOf" srcId="{37149796-288B-41CC-84DC-EC9822CE29C0}" destId="{2D390D0E-BE51-4670-91B5-964720630AA5}" srcOrd="12" destOrd="0" presId="urn:microsoft.com/office/officeart/2005/8/layout/hList7"/>
    <dgm:cxn modelId="{403ECFF7-989E-4BF5-9DD8-17C7840F7580}" type="presParOf" srcId="{2D390D0E-BE51-4670-91B5-964720630AA5}" destId="{F39E4AF5-345E-4FB1-BECC-BEB14A35ED4B}" srcOrd="0" destOrd="0" presId="urn:microsoft.com/office/officeart/2005/8/layout/hList7"/>
    <dgm:cxn modelId="{04C233C2-D733-4B70-90A4-77D9E307F287}" type="presParOf" srcId="{2D390D0E-BE51-4670-91B5-964720630AA5}" destId="{2BCD3460-E76C-4979-AED5-945203E8DDFA}" srcOrd="1" destOrd="0" presId="urn:microsoft.com/office/officeart/2005/8/layout/hList7"/>
    <dgm:cxn modelId="{8A887BF9-D8A1-4A56-8C7F-356A5B1D9811}" type="presParOf" srcId="{2D390D0E-BE51-4670-91B5-964720630AA5}" destId="{43C821A1-5313-4B6F-BB5A-055FE04250CF}" srcOrd="2" destOrd="0" presId="urn:microsoft.com/office/officeart/2005/8/layout/hList7"/>
    <dgm:cxn modelId="{7210F1F6-0450-4D7E-B563-D9C6E53B0C83}" type="presParOf" srcId="{2D390D0E-BE51-4670-91B5-964720630AA5}" destId="{AFE24BBD-410D-491A-8BBD-0A525164242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993E8-311B-401D-9069-966816C2EA74}">
      <dsp:nvSpPr>
        <dsp:cNvPr id="0" name=""/>
        <dsp:cNvSpPr/>
      </dsp:nvSpPr>
      <dsp:spPr>
        <a:xfrm>
          <a:off x="0" y="116680"/>
          <a:ext cx="8343900" cy="521493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D2CBB-2297-4C6F-9EE0-04354A87487D}">
      <dsp:nvSpPr>
        <dsp:cNvPr id="0" name=""/>
        <dsp:cNvSpPr/>
      </dsp:nvSpPr>
      <dsp:spPr>
        <a:xfrm rot="19812218">
          <a:off x="2268648" y="2661612"/>
          <a:ext cx="448751" cy="356274"/>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661A4-A0AE-44FD-A3F8-A29A822CD9C4}">
      <dsp:nvSpPr>
        <dsp:cNvPr id="0" name=""/>
        <dsp:cNvSpPr/>
      </dsp:nvSpPr>
      <dsp:spPr>
        <a:xfrm>
          <a:off x="602404" y="1478281"/>
          <a:ext cx="2033403" cy="71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953" tIns="0" rIns="0" bIns="0" numCol="1" spcCol="1270" anchor="t" anchorCtr="0">
          <a:noAutofit/>
        </a:bodyPr>
        <a:lstStyle/>
        <a:p>
          <a:pPr lvl="0" algn="ctr" defTabSz="711200">
            <a:lnSpc>
              <a:spcPct val="90000"/>
            </a:lnSpc>
            <a:spcBef>
              <a:spcPct val="0"/>
            </a:spcBef>
            <a:spcAft>
              <a:spcPct val="35000"/>
            </a:spcAft>
          </a:pPr>
          <a:r>
            <a:rPr lang="en-US" sz="1600" b="1" kern="1200" dirty="0" smtClean="0">
              <a:latin typeface="Open Sans Light" panose="020B0604020202020204" charset="0"/>
              <a:ea typeface="Open Sans Light" panose="020B0604020202020204" charset="0"/>
              <a:cs typeface="Open Sans Light" panose="020B0604020202020204" charset="0"/>
            </a:rPr>
            <a:t>First Phase </a:t>
          </a:r>
          <a:br>
            <a:rPr lang="en-US" sz="1600" b="1" kern="1200" dirty="0" smtClean="0">
              <a:latin typeface="Open Sans Light" panose="020B0604020202020204" charset="0"/>
              <a:ea typeface="Open Sans Light" panose="020B0604020202020204" charset="0"/>
              <a:cs typeface="Open Sans Light" panose="020B0604020202020204" charset="0"/>
            </a:rPr>
          </a:br>
          <a:r>
            <a:rPr lang="en-US" sz="1600" b="1" kern="1200" dirty="0" smtClean="0">
              <a:latin typeface="Open Sans Light" panose="020B0604020202020204" charset="0"/>
              <a:ea typeface="Open Sans Light" panose="020B0604020202020204" charset="0"/>
              <a:cs typeface="Open Sans Light" panose="020B0604020202020204" charset="0"/>
            </a:rPr>
            <a:t>(2009-2013)</a:t>
          </a:r>
          <a:endParaRPr lang="es-CO" sz="1600" kern="1200" dirty="0">
            <a:latin typeface="Open Sans Light" panose="020B0604020202020204" charset="0"/>
            <a:ea typeface="Open Sans Light" panose="020B0604020202020204" charset="0"/>
            <a:cs typeface="Open Sans Light" panose="020B0604020202020204" charset="0"/>
          </a:endParaRPr>
        </a:p>
      </dsp:txBody>
      <dsp:txXfrm>
        <a:off x="602404" y="1478281"/>
        <a:ext cx="2033403" cy="711298"/>
      </dsp:txXfrm>
    </dsp:sp>
    <dsp:sp modelId="{5B6D7A36-DBBA-4D50-A31C-6675F0D63EB2}">
      <dsp:nvSpPr>
        <dsp:cNvPr id="0" name=""/>
        <dsp:cNvSpPr/>
      </dsp:nvSpPr>
      <dsp:spPr>
        <a:xfrm rot="20493212">
          <a:off x="6172709" y="1269591"/>
          <a:ext cx="481556" cy="483329"/>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7546D-4A19-4362-A373-BE6248898521}">
      <dsp:nvSpPr>
        <dsp:cNvPr id="0" name=""/>
        <dsp:cNvSpPr/>
      </dsp:nvSpPr>
      <dsp:spPr>
        <a:xfrm>
          <a:off x="2396811" y="2712837"/>
          <a:ext cx="3070908" cy="872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799" tIns="0" rIns="0" bIns="0" numCol="1" spcCol="1270" anchor="t" anchorCtr="0">
          <a:noAutofit/>
        </a:bodyPr>
        <a:lstStyle/>
        <a:p>
          <a:pPr lvl="0" algn="ctr" defTabSz="1066800">
            <a:lnSpc>
              <a:spcPct val="90000"/>
            </a:lnSpc>
            <a:spcBef>
              <a:spcPct val="0"/>
            </a:spcBef>
            <a:spcAft>
              <a:spcPct val="35000"/>
            </a:spcAft>
          </a:pPr>
          <a:endParaRPr lang="es-CO" sz="2400" kern="1200" dirty="0">
            <a:latin typeface="Lucida Sans" panose="020B0602030504020204" pitchFamily="34" charset="0"/>
          </a:endParaRPr>
        </a:p>
      </dsp:txBody>
      <dsp:txXfrm>
        <a:off x="2396811" y="2712837"/>
        <a:ext cx="3070908" cy="872666"/>
      </dsp:txXfrm>
    </dsp:sp>
    <dsp:sp modelId="{CC1ED2AD-BA47-4955-969A-E2730567F9A4}">
      <dsp:nvSpPr>
        <dsp:cNvPr id="0" name=""/>
        <dsp:cNvSpPr/>
      </dsp:nvSpPr>
      <dsp:spPr>
        <a:xfrm rot="9841496" flipH="1">
          <a:off x="4982457" y="1889990"/>
          <a:ext cx="53926" cy="53926"/>
        </a:xfrm>
        <a:prstGeom prst="leftArrow">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8E88472-B13F-4BEB-9652-F0BFC280ADE2}">
      <dsp:nvSpPr>
        <dsp:cNvPr id="0" name=""/>
        <dsp:cNvSpPr/>
      </dsp:nvSpPr>
      <dsp:spPr>
        <a:xfrm>
          <a:off x="4297829" y="427032"/>
          <a:ext cx="2391989" cy="643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382" tIns="0" rIns="0" bIns="0" numCol="1" spcCol="1270" anchor="t" anchorCtr="0">
          <a:noAutofit/>
        </a:bodyPr>
        <a:lstStyle/>
        <a:p>
          <a:pPr lvl="0" algn="ctr" defTabSz="800100">
            <a:lnSpc>
              <a:spcPct val="90000"/>
            </a:lnSpc>
            <a:spcBef>
              <a:spcPct val="0"/>
            </a:spcBef>
            <a:spcAft>
              <a:spcPct val="35000"/>
            </a:spcAft>
          </a:pPr>
          <a:r>
            <a:rPr lang="en-US" sz="1800" b="1" kern="1200" dirty="0" smtClean="0">
              <a:latin typeface="Open Sans Light" panose="020B0604020202020204" charset="0"/>
              <a:ea typeface="Open Sans Light" panose="020B0604020202020204" charset="0"/>
              <a:cs typeface="Open Sans Light" panose="020B0604020202020204" charset="0"/>
            </a:rPr>
            <a:t>Second Phase (2013-2017)</a:t>
          </a:r>
          <a:endParaRPr lang="es-CO" sz="1800" kern="1200" dirty="0">
            <a:latin typeface="Open Sans Light" panose="020B0604020202020204" charset="0"/>
            <a:ea typeface="Open Sans Light" panose="020B0604020202020204" charset="0"/>
            <a:cs typeface="Open Sans Light" panose="020B0604020202020204" charset="0"/>
          </a:endParaRPr>
        </a:p>
      </dsp:txBody>
      <dsp:txXfrm>
        <a:off x="4297829" y="427032"/>
        <a:ext cx="2391989" cy="643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F5083-FC74-449A-A9D1-F8506D8708C6}">
      <dsp:nvSpPr>
        <dsp:cNvPr id="0" name=""/>
        <dsp:cNvSpPr/>
      </dsp:nvSpPr>
      <dsp:spPr>
        <a:xfrm>
          <a:off x="2292833" y="303875"/>
          <a:ext cx="4318677" cy="4318584"/>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CO" sz="4400" b="1" kern="1200" dirty="0" smtClean="0">
              <a:solidFill>
                <a:schemeClr val="tx1"/>
              </a:solidFill>
            </a:rPr>
            <a:t>ATLAS</a:t>
          </a:r>
        </a:p>
      </dsp:txBody>
      <dsp:txXfrm>
        <a:off x="2925289" y="936317"/>
        <a:ext cx="3053765" cy="3053700"/>
      </dsp:txXfrm>
    </dsp:sp>
    <dsp:sp modelId="{4A0CB72E-DF0B-4F74-A3C2-71039C41A7E4}">
      <dsp:nvSpPr>
        <dsp:cNvPr id="0" name=""/>
        <dsp:cNvSpPr/>
      </dsp:nvSpPr>
      <dsp:spPr>
        <a:xfrm>
          <a:off x="4236274" y="56330"/>
          <a:ext cx="480299" cy="48029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7A937-2FAE-4937-9160-08BFE9E5FCD0}">
      <dsp:nvSpPr>
        <dsp:cNvPr id="0" name=""/>
        <dsp:cNvSpPr/>
      </dsp:nvSpPr>
      <dsp:spPr>
        <a:xfrm>
          <a:off x="3098977" y="4250806"/>
          <a:ext cx="347775" cy="348110"/>
        </a:xfrm>
        <a:prstGeom prst="ellipse">
          <a:avLst/>
        </a:prstGeom>
        <a:solidFill>
          <a:schemeClr val="accent5">
            <a:hueOff val="-827823"/>
            <a:satOff val="3318"/>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46284-C1FD-497F-8751-C1E870BFA825}">
      <dsp:nvSpPr>
        <dsp:cNvPr id="0" name=""/>
        <dsp:cNvSpPr/>
      </dsp:nvSpPr>
      <dsp:spPr>
        <a:xfrm>
          <a:off x="6368706" y="2005747"/>
          <a:ext cx="347775" cy="348110"/>
        </a:xfrm>
        <a:prstGeom prst="ellipse">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C50FDE-A361-4759-B24C-5F10152D85A8}">
      <dsp:nvSpPr>
        <dsp:cNvPr id="0" name=""/>
        <dsp:cNvSpPr/>
      </dsp:nvSpPr>
      <dsp:spPr>
        <a:xfrm>
          <a:off x="4704526" y="4621114"/>
          <a:ext cx="480299" cy="480291"/>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2E5C71-0933-48C6-883A-46948B48B33F}">
      <dsp:nvSpPr>
        <dsp:cNvPr id="0" name=""/>
        <dsp:cNvSpPr/>
      </dsp:nvSpPr>
      <dsp:spPr>
        <a:xfrm>
          <a:off x="3197768" y="738929"/>
          <a:ext cx="347775" cy="348110"/>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96949-B3F1-475E-8BD1-0955F0B956C1}">
      <dsp:nvSpPr>
        <dsp:cNvPr id="0" name=""/>
        <dsp:cNvSpPr/>
      </dsp:nvSpPr>
      <dsp:spPr>
        <a:xfrm>
          <a:off x="2101433" y="2730220"/>
          <a:ext cx="347775" cy="348110"/>
        </a:xfrm>
        <a:prstGeom prst="ellipse">
          <a:avLst/>
        </a:prstGeom>
        <a:solidFill>
          <a:schemeClr val="accent5">
            <a:hueOff val="-4139115"/>
            <a:satOff val="16588"/>
            <a:lumOff val="35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03332-A34D-434F-892F-E720A0876DAF}">
      <dsp:nvSpPr>
        <dsp:cNvPr id="0" name=""/>
        <dsp:cNvSpPr/>
      </dsp:nvSpPr>
      <dsp:spPr>
        <a:xfrm>
          <a:off x="6383421" y="2567748"/>
          <a:ext cx="2363703" cy="226616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tx1"/>
              </a:solidFill>
            </a:rPr>
            <a:t>THE CATALOGUE</a:t>
          </a:r>
          <a:endParaRPr lang="es-CO" sz="2000" b="1" kern="1200" dirty="0">
            <a:solidFill>
              <a:schemeClr val="tx1"/>
            </a:solidFill>
          </a:endParaRPr>
        </a:p>
      </dsp:txBody>
      <dsp:txXfrm>
        <a:off x="6729577" y="2899620"/>
        <a:ext cx="1671391" cy="1602423"/>
      </dsp:txXfrm>
    </dsp:sp>
    <dsp:sp modelId="{0260A362-3E6E-41B8-AC4F-31F6059E4516}">
      <dsp:nvSpPr>
        <dsp:cNvPr id="0" name=""/>
        <dsp:cNvSpPr/>
      </dsp:nvSpPr>
      <dsp:spPr>
        <a:xfrm>
          <a:off x="3750353" y="754064"/>
          <a:ext cx="480299" cy="480291"/>
        </a:xfrm>
        <a:prstGeom prst="ellipse">
          <a:avLst/>
        </a:prstGeom>
        <a:solidFill>
          <a:schemeClr val="accent5">
            <a:hueOff val="-5794761"/>
            <a:satOff val="23223"/>
            <a:lumOff val="50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42C0D-6373-48D7-9277-98584619CB07}">
      <dsp:nvSpPr>
        <dsp:cNvPr id="0" name=""/>
        <dsp:cNvSpPr/>
      </dsp:nvSpPr>
      <dsp:spPr>
        <a:xfrm>
          <a:off x="587446" y="3302332"/>
          <a:ext cx="868233" cy="868257"/>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406C0-04E1-4B73-A8A8-F15A0857065C}">
      <dsp:nvSpPr>
        <dsp:cNvPr id="0" name=""/>
        <dsp:cNvSpPr/>
      </dsp:nvSpPr>
      <dsp:spPr>
        <a:xfrm>
          <a:off x="0" y="96071"/>
          <a:ext cx="2434161" cy="2281191"/>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b="1" kern="1200" dirty="0" smtClean="0">
              <a:solidFill>
                <a:schemeClr val="tx1"/>
              </a:solidFill>
            </a:rPr>
            <a:t>WEBSITE</a:t>
          </a:r>
          <a:endParaRPr lang="es-CO" sz="2800" b="1" kern="1200" dirty="0">
            <a:solidFill>
              <a:schemeClr val="tx1"/>
            </a:solidFill>
          </a:endParaRPr>
        </a:p>
      </dsp:txBody>
      <dsp:txXfrm>
        <a:off x="356475" y="430144"/>
        <a:ext cx="1721211" cy="1613045"/>
      </dsp:txXfrm>
    </dsp:sp>
    <dsp:sp modelId="{255EC37B-8DD0-4E74-AC7D-50F14B9DA0D8}">
      <dsp:nvSpPr>
        <dsp:cNvPr id="0" name=""/>
        <dsp:cNvSpPr/>
      </dsp:nvSpPr>
      <dsp:spPr>
        <a:xfrm>
          <a:off x="5750261" y="1418501"/>
          <a:ext cx="480299" cy="480291"/>
        </a:xfrm>
        <a:prstGeom prst="ellipse">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0E3BB-9AE2-4122-87D1-5B5F5F302208}">
      <dsp:nvSpPr>
        <dsp:cNvPr id="0" name=""/>
        <dsp:cNvSpPr/>
      </dsp:nvSpPr>
      <dsp:spPr>
        <a:xfrm>
          <a:off x="257341" y="4335563"/>
          <a:ext cx="347775" cy="348110"/>
        </a:xfrm>
        <a:prstGeom prst="ellipse">
          <a:avLst/>
        </a:prstGeom>
        <a:solidFill>
          <a:schemeClr val="accent5">
            <a:hueOff val="-9106054"/>
            <a:satOff val="36493"/>
            <a:lumOff val="79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20EC1-5BA6-4A35-BAD9-47A9167E0CBD}">
      <dsp:nvSpPr>
        <dsp:cNvPr id="0" name=""/>
        <dsp:cNvSpPr/>
      </dsp:nvSpPr>
      <dsp:spPr>
        <a:xfrm>
          <a:off x="3725454" y="3840137"/>
          <a:ext cx="347775" cy="34811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0D14D-2B2A-4271-9CB7-05D69AD0665F}" type="datetimeFigureOut">
              <a:rPr lang="es-CO" smtClean="0"/>
              <a:t>28/01/2016</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EF310-9421-45F6-B167-BB710EB4ABE2}" type="slidenum">
              <a:rPr lang="es-CO" smtClean="0"/>
              <a:t>‹Nº›</a:t>
            </a:fld>
            <a:endParaRPr lang="es-CO"/>
          </a:p>
        </p:txBody>
      </p:sp>
    </p:spTree>
    <p:extLst>
      <p:ext uri="{BB962C8B-B14F-4D97-AF65-F5344CB8AC3E}">
        <p14:creationId xmlns:p14="http://schemas.microsoft.com/office/powerpoint/2010/main" val="413991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Reformulación del</a:t>
            </a:r>
            <a:r>
              <a:rPr lang="es-CO" baseline="0" dirty="0" smtClean="0"/>
              <a:t> ProDoc en 2015</a:t>
            </a:r>
            <a:endParaRPr lang="es-CO" dirty="0"/>
          </a:p>
        </p:txBody>
      </p:sp>
      <p:sp>
        <p:nvSpPr>
          <p:cNvPr id="4" name="3 Marcador de número de diapositiva"/>
          <p:cNvSpPr>
            <a:spLocks noGrp="1"/>
          </p:cNvSpPr>
          <p:nvPr>
            <p:ph type="sldNum" sz="quarter" idx="10"/>
          </p:nvPr>
        </p:nvSpPr>
        <p:spPr/>
        <p:txBody>
          <a:bodyPr/>
          <a:lstStyle/>
          <a:p>
            <a:fld id="{219EF310-9421-45F6-B167-BB710EB4ABE2}" type="slidenum">
              <a:rPr lang="es-CO" smtClean="0"/>
              <a:t>5</a:t>
            </a:fld>
            <a:endParaRPr lang="es-CO"/>
          </a:p>
        </p:txBody>
      </p:sp>
    </p:spTree>
    <p:extLst>
      <p:ext uri="{BB962C8B-B14F-4D97-AF65-F5344CB8AC3E}">
        <p14:creationId xmlns:p14="http://schemas.microsoft.com/office/powerpoint/2010/main" val="8787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charset="0"/>
              <a:buChar char="•"/>
            </a:pPr>
            <a:r>
              <a:rPr lang="en-US" dirty="0" smtClean="0"/>
              <a:t>Extend CMA1 scope</a:t>
            </a:r>
            <a:r>
              <a:rPr lang="en-US" baseline="0" dirty="0" smtClean="0"/>
              <a:t> to continental area (islands and continental countries)</a:t>
            </a:r>
          </a:p>
          <a:p>
            <a:pPr marL="171450" indent="-171450">
              <a:buFont typeface="Arial" charset="0"/>
              <a:buChar char="•"/>
            </a:pPr>
            <a:endParaRPr lang="en-US" dirty="0"/>
          </a:p>
        </p:txBody>
      </p:sp>
      <p:sp>
        <p:nvSpPr>
          <p:cNvPr id="4" name="3 Marcador de número de diapositiva"/>
          <p:cNvSpPr>
            <a:spLocks noGrp="1"/>
          </p:cNvSpPr>
          <p:nvPr>
            <p:ph type="sldNum" sz="quarter" idx="10"/>
          </p:nvPr>
        </p:nvSpPr>
        <p:spPr/>
        <p:txBody>
          <a:bodyPr/>
          <a:lstStyle/>
          <a:p>
            <a:fld id="{219EF310-9421-45F6-B167-BB710EB4ABE2}" type="slidenum">
              <a:rPr lang="es-CO" smtClean="0"/>
              <a:t>6</a:t>
            </a:fld>
            <a:endParaRPr lang="es-CO"/>
          </a:p>
        </p:txBody>
      </p:sp>
    </p:spTree>
    <p:extLst>
      <p:ext uri="{BB962C8B-B14F-4D97-AF65-F5344CB8AC3E}">
        <p14:creationId xmlns:p14="http://schemas.microsoft.com/office/powerpoint/2010/main" val="114286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914400" lvl="1" indent="-514350">
              <a:buFont typeface="+mj-lt"/>
              <a:buAutoNum type="arabicPeriod"/>
            </a:pPr>
            <a:r>
              <a:rPr lang="es-CO" dirty="0" smtClean="0"/>
              <a:t>Depurar el proyecto usando Open refine para garantizar que los </a:t>
            </a:r>
            <a:r>
              <a:rPr lang="es-CO" i="1" dirty="0" err="1" smtClean="0"/>
              <a:t>facets</a:t>
            </a:r>
            <a:r>
              <a:rPr lang="es-CO" dirty="0" smtClean="0"/>
              <a:t> tengan los textos gramaticalmente correctos.</a:t>
            </a:r>
          </a:p>
          <a:p>
            <a:pPr marL="914400" lvl="1" indent="-514350">
              <a:buFont typeface="+mj-lt"/>
              <a:buAutoNum type="arabicPeriod"/>
            </a:pPr>
            <a:r>
              <a:rPr lang="es-CO" dirty="0" smtClean="0"/>
              <a:t>Exportar el archivo a JSON usando las plantillas de Open refine</a:t>
            </a:r>
          </a:p>
          <a:p>
            <a:pPr marL="914400" lvl="1" indent="-514350">
              <a:buFont typeface="+mj-lt"/>
              <a:buAutoNum type="arabicPeriod"/>
            </a:pPr>
            <a:r>
              <a:rPr lang="es-CO" dirty="0" smtClean="0"/>
              <a:t>Incluir el JSON en la página web HTML del catálogo</a:t>
            </a:r>
          </a:p>
        </p:txBody>
      </p:sp>
      <p:sp>
        <p:nvSpPr>
          <p:cNvPr id="4" name="3 Marcador de número de diapositiva"/>
          <p:cNvSpPr>
            <a:spLocks noGrp="1"/>
          </p:cNvSpPr>
          <p:nvPr>
            <p:ph type="sldNum" sz="quarter" idx="10"/>
          </p:nvPr>
        </p:nvSpPr>
        <p:spPr/>
        <p:txBody>
          <a:bodyPr/>
          <a:lstStyle/>
          <a:p>
            <a:fld id="{63AA5ADE-5873-478E-BA51-3EF6051C267C}" type="slidenum">
              <a:rPr lang="es-CO" smtClean="0"/>
              <a:t>11</a:t>
            </a:fld>
            <a:endParaRPr lang="es-CO"/>
          </a:p>
        </p:txBody>
      </p:sp>
    </p:spTree>
    <p:extLst>
      <p:ext uri="{BB962C8B-B14F-4D97-AF65-F5344CB8AC3E}">
        <p14:creationId xmlns:p14="http://schemas.microsoft.com/office/powerpoint/2010/main" val="361603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914400" lvl="1" indent="-514350">
              <a:buFont typeface="+mj-lt"/>
              <a:buAutoNum type="arabicPeriod"/>
            </a:pPr>
            <a:r>
              <a:rPr lang="es-CO" dirty="0" smtClean="0"/>
              <a:t>Revisar pagina web para comprobar existencia del geovisor</a:t>
            </a:r>
          </a:p>
          <a:p>
            <a:pPr marL="914400" lvl="1" indent="-514350">
              <a:buFont typeface="+mj-lt"/>
              <a:buAutoNum type="arabicPeriod"/>
            </a:pPr>
            <a:r>
              <a:rPr lang="es-CO" dirty="0" smtClean="0"/>
              <a:t>Si hay geovisor, usar </a:t>
            </a:r>
            <a:r>
              <a:rPr lang="es-CO" b="1" i="1" dirty="0" err="1" smtClean="0"/>
              <a:t>Firebug</a:t>
            </a:r>
            <a:r>
              <a:rPr lang="es-CO" dirty="0" smtClean="0"/>
              <a:t> para detectar los geoservicios cargados por la página</a:t>
            </a:r>
          </a:p>
          <a:p>
            <a:pPr marL="914400" lvl="1" indent="-514350">
              <a:buFont typeface="+mj-lt"/>
              <a:buAutoNum type="arabicPeriod"/>
            </a:pPr>
            <a:r>
              <a:rPr lang="es-CO" dirty="0" smtClean="0"/>
              <a:t>Probar los geoservicios con “</a:t>
            </a:r>
            <a:r>
              <a:rPr lang="es-CO" dirty="0" err="1" smtClean="0"/>
              <a:t>ArcGIS</a:t>
            </a:r>
            <a:r>
              <a:rPr lang="es-CO" dirty="0" smtClean="0"/>
              <a:t> o Geonodo” para identificar el tipo (WMS o </a:t>
            </a:r>
            <a:r>
              <a:rPr lang="es-CO" dirty="0" err="1" smtClean="0"/>
              <a:t>ArcGIS</a:t>
            </a:r>
            <a:r>
              <a:rPr lang="es-CO" dirty="0" smtClean="0"/>
              <a:t> </a:t>
            </a:r>
            <a:r>
              <a:rPr lang="es-CO" dirty="0" err="1" smtClean="0"/>
              <a:t>Service</a:t>
            </a:r>
            <a:r>
              <a:rPr lang="es-CO" dirty="0" smtClean="0"/>
              <a:t>)</a:t>
            </a:r>
          </a:p>
          <a:p>
            <a:pPr marL="914400" lvl="1" indent="-514350">
              <a:buFont typeface="+mj-lt"/>
              <a:buAutoNum type="arabicPeriod"/>
            </a:pPr>
            <a:r>
              <a:rPr lang="es-CO" dirty="0" smtClean="0"/>
              <a:t>Evaluar las capas disponibles para identificar cuales son de interés al proyecto</a:t>
            </a:r>
          </a:p>
          <a:p>
            <a:pPr marL="914400" lvl="1" indent="-514350">
              <a:buFont typeface="+mj-lt"/>
              <a:buAutoNum type="arabicPeriod"/>
            </a:pPr>
            <a:r>
              <a:rPr lang="es-CO" dirty="0" smtClean="0"/>
              <a:t>Incluir el servicio en el Geonodo, </a:t>
            </a:r>
            <a:r>
              <a:rPr lang="es-CO" u="sng" dirty="0" smtClean="0"/>
              <a:t>creando un MAPA </a:t>
            </a:r>
            <a:r>
              <a:rPr lang="es-CO" dirty="0" smtClean="0"/>
              <a:t>que incluya las nuevas capas</a:t>
            </a:r>
          </a:p>
          <a:p>
            <a:pPr marL="914400" lvl="1" indent="-514350">
              <a:buFont typeface="+mj-lt"/>
              <a:buAutoNum type="arabicPeriod"/>
            </a:pPr>
            <a:r>
              <a:rPr lang="es-CO" dirty="0" smtClean="0"/>
              <a:t>Documentar en Geonodo el metadato del nuevo mapa y modificar en Django los nombres de las capas en caso de ser necesario</a:t>
            </a:r>
          </a:p>
          <a:p>
            <a:pPr marL="914400" lvl="1" indent="-514350">
              <a:buFont typeface="+mj-lt"/>
              <a:buAutoNum type="arabicPeriod"/>
            </a:pPr>
            <a:r>
              <a:rPr lang="es-CO" dirty="0" smtClean="0"/>
              <a:t>Incluir las URL de los servicios finales usados en el catálogo Excel,</a:t>
            </a:r>
          </a:p>
        </p:txBody>
      </p:sp>
      <p:sp>
        <p:nvSpPr>
          <p:cNvPr id="4" name="3 Marcador de número de diapositiva"/>
          <p:cNvSpPr>
            <a:spLocks noGrp="1"/>
          </p:cNvSpPr>
          <p:nvPr>
            <p:ph type="sldNum" sz="quarter" idx="10"/>
          </p:nvPr>
        </p:nvSpPr>
        <p:spPr/>
        <p:txBody>
          <a:bodyPr/>
          <a:lstStyle/>
          <a:p>
            <a:fld id="{63AA5ADE-5873-478E-BA51-3EF6051C267C}" type="slidenum">
              <a:rPr lang="es-CO" smtClean="0"/>
              <a:t>12</a:t>
            </a:fld>
            <a:endParaRPr lang="es-CO"/>
          </a:p>
        </p:txBody>
      </p:sp>
    </p:spTree>
    <p:extLst>
      <p:ext uri="{BB962C8B-B14F-4D97-AF65-F5344CB8AC3E}">
        <p14:creationId xmlns:p14="http://schemas.microsoft.com/office/powerpoint/2010/main" val="334973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kern="1200" dirty="0" smtClean="0">
                <a:solidFill>
                  <a:schemeClr val="tx1"/>
                </a:solidFill>
                <a:effectLst/>
                <a:latin typeface="Open Sans Light" panose="020B0604020202020204" charset="0"/>
                <a:ea typeface="Open Sans Light" panose="020B0604020202020204" charset="0"/>
                <a:cs typeface="Open Sans Light" panose="020B0604020202020204" charset="0"/>
              </a:rPr>
              <a:t>Este</a:t>
            </a:r>
            <a:r>
              <a:rPr lang="es-CO" sz="1200" kern="1200" baseline="0" dirty="0" smtClean="0">
                <a:solidFill>
                  <a:schemeClr val="tx1"/>
                </a:solidFill>
                <a:effectLst/>
                <a:latin typeface="Open Sans Light" panose="020B0604020202020204" charset="0"/>
                <a:ea typeface="Open Sans Light" panose="020B0604020202020204" charset="0"/>
                <a:cs typeface="Open Sans Light" panose="020B0604020202020204" charset="0"/>
              </a:rPr>
              <a:t> </a:t>
            </a:r>
            <a:r>
              <a:rPr lang="es-CO" sz="1200" kern="1200" dirty="0" smtClean="0">
                <a:solidFill>
                  <a:schemeClr val="tx1"/>
                </a:solidFill>
                <a:effectLst/>
                <a:latin typeface="Open Sans Light" panose="020B0604020202020204" charset="0"/>
                <a:ea typeface="Open Sans Light" panose="020B0604020202020204" charset="0"/>
                <a:cs typeface="Open Sans Light" panose="020B0604020202020204" charset="0"/>
              </a:rPr>
              <a:t>se refiere al proceso de gestión para la implementación de indicadores, el cual debe seguir un riguroso proceso para mantener la documentación completa y asegurar el logro del reporte exitoso de indicadores. A continuación se lista una serie de etapas propuestas para el desarrollo del proceso de gestión de implementación de indicadores del proyecto CMA2, incluido en este documento con el fin de ilustrar a los países sobre el plan a seguir para para al selección de al menos cuatro (4) indicadores.</a:t>
            </a:r>
          </a:p>
          <a:p>
            <a:pPr marL="228600" lvl="0" indent="-228600">
              <a:buFont typeface="+mj-lt"/>
              <a:buAutoNum type="arabicPeriod"/>
            </a:pPr>
            <a:r>
              <a:rPr lang="es-CO" sz="1200" kern="1200" dirty="0" smtClean="0">
                <a:solidFill>
                  <a:schemeClr val="tx1"/>
                </a:solidFill>
                <a:effectLst/>
                <a:latin typeface="Open Sans Light" panose="020B0604020202020204" charset="0"/>
                <a:ea typeface="Open Sans Light" panose="020B0604020202020204" charset="0"/>
                <a:cs typeface="Open Sans Light" panose="020B0604020202020204" charset="0"/>
              </a:rPr>
              <a:t>Revisar e inventariar indicadores posibles así como su priorizarlos para proponer a los países.</a:t>
            </a:r>
          </a:p>
          <a:p>
            <a:pPr marL="228600" lvl="0" indent="-228600">
              <a:buFont typeface="+mj-lt"/>
              <a:buAutoNum type="arabicPeriod"/>
            </a:pPr>
            <a:r>
              <a:rPr lang="es-CO" sz="1200" kern="1200" dirty="0" smtClean="0">
                <a:solidFill>
                  <a:schemeClr val="tx1"/>
                </a:solidFill>
                <a:effectLst/>
                <a:latin typeface="Open Sans Light" panose="020B0604020202020204" charset="0"/>
                <a:ea typeface="Open Sans Light" panose="020B0604020202020204" charset="0"/>
                <a:cs typeface="Open Sans Light" panose="020B0604020202020204" charset="0"/>
              </a:rPr>
              <a:t>Analizar la disponibilidad de información, consultando con instituciones generadoras de información relacionadas con los indicadores priorizados en cada país.</a:t>
            </a:r>
          </a:p>
          <a:p>
            <a:pPr marL="228600" lvl="0" indent="-228600">
              <a:buFont typeface="+mj-lt"/>
              <a:buAutoNum type="arabicPeriod"/>
            </a:pPr>
            <a:r>
              <a:rPr lang="es-CO" sz="1200" kern="1200" dirty="0" smtClean="0">
                <a:solidFill>
                  <a:schemeClr val="tx1"/>
                </a:solidFill>
                <a:effectLst/>
                <a:latin typeface="Open Sans Light" panose="020B0604020202020204" charset="0"/>
                <a:ea typeface="Open Sans Light" panose="020B0604020202020204" charset="0"/>
                <a:cs typeface="Open Sans Light" panose="020B0604020202020204" charset="0"/>
              </a:rPr>
              <a:t>Seleccionar los indicadores a implementar en todos los países.</a:t>
            </a:r>
          </a:p>
          <a:p>
            <a:pPr marL="228600" lvl="0" indent="-228600">
              <a:buFont typeface="+mj-lt"/>
              <a:buAutoNum type="arabicPeriod"/>
            </a:pPr>
            <a:r>
              <a:rPr lang="es-CO" sz="1200" kern="1200" dirty="0" smtClean="0">
                <a:solidFill>
                  <a:schemeClr val="tx1"/>
                </a:solidFill>
                <a:effectLst/>
                <a:latin typeface="Open Sans Light" panose="020B0604020202020204" charset="0"/>
                <a:ea typeface="Open Sans Light" panose="020B0604020202020204" charset="0"/>
                <a:cs typeface="Open Sans Light" panose="020B0604020202020204" charset="0"/>
              </a:rPr>
              <a:t>Crear en cada país un Grupo de Manejo de Datos e Información (GMDI), cuyo objetivo será el de velar por la calidad y actualización del reporte de los indicadores. El GMDI es un grupo de apoyo, conformado por delegados de las instituciones necesarias para el reporte oficial de datos para el cálculo de los indicadores en cada país.</a:t>
            </a:r>
          </a:p>
          <a:p>
            <a:pPr marL="228600" lvl="0" indent="-228600">
              <a:buFont typeface="+mj-lt"/>
              <a:buAutoNum type="arabicPeriod"/>
            </a:pPr>
            <a:r>
              <a:rPr lang="es-CO" sz="1200" kern="1200" dirty="0" smtClean="0">
                <a:solidFill>
                  <a:schemeClr val="tx1"/>
                </a:solidFill>
                <a:effectLst/>
                <a:latin typeface="Open Sans Light" panose="020B0604020202020204" charset="0"/>
                <a:ea typeface="Open Sans Light" panose="020B0604020202020204" charset="0"/>
                <a:cs typeface="Open Sans Light" panose="020B0604020202020204" charset="0"/>
              </a:rPr>
              <a:t>Diligenciar las hojas metodológicas (HM) para cada indicador (revisar y validar).</a:t>
            </a:r>
          </a:p>
          <a:p>
            <a:pPr marL="228600" lvl="0" indent="-228600">
              <a:buFont typeface="+mj-lt"/>
              <a:buAutoNum type="arabicPeriod"/>
            </a:pPr>
            <a:r>
              <a:rPr lang="es-CO" sz="1200" kern="1200" dirty="0" smtClean="0">
                <a:solidFill>
                  <a:schemeClr val="tx1"/>
                </a:solidFill>
                <a:effectLst/>
                <a:latin typeface="Open Sans Light" panose="020B0604020202020204" charset="0"/>
                <a:ea typeface="Open Sans Light" panose="020B0604020202020204" charset="0"/>
                <a:cs typeface="Open Sans Light" panose="020B0604020202020204" charset="0"/>
              </a:rPr>
              <a:t>Colectar de datos para cada indicador de cada país (paquete de datos de cada país con archivos, (</a:t>
            </a:r>
            <a:r>
              <a:rPr lang="es-CO" sz="1200" kern="1200" dirty="0" err="1" smtClean="0">
                <a:solidFill>
                  <a:schemeClr val="tx1"/>
                </a:solidFill>
                <a:effectLst/>
                <a:latin typeface="Open Sans Light" panose="020B0604020202020204" charset="0"/>
                <a:ea typeface="Open Sans Light" panose="020B0604020202020204" charset="0"/>
                <a:cs typeface="Open Sans Light" panose="020B0604020202020204" charset="0"/>
              </a:rPr>
              <a:t>shp</a:t>
            </a:r>
            <a:r>
              <a:rPr lang="es-CO" sz="1200" kern="1200" dirty="0" smtClean="0">
                <a:solidFill>
                  <a:schemeClr val="tx1"/>
                </a:solidFill>
                <a:effectLst/>
                <a:latin typeface="Open Sans Light" panose="020B0604020202020204" charset="0"/>
                <a:ea typeface="Open Sans Light" panose="020B0604020202020204" charset="0"/>
                <a:cs typeface="Open Sans Light" panose="020B0604020202020204" charset="0"/>
              </a:rPr>
              <a:t>, </a:t>
            </a:r>
            <a:r>
              <a:rPr lang="es-CO" sz="1200" kern="1200" dirty="0" err="1" smtClean="0">
                <a:solidFill>
                  <a:schemeClr val="tx1"/>
                </a:solidFill>
                <a:effectLst/>
                <a:latin typeface="Open Sans Light" panose="020B0604020202020204" charset="0"/>
                <a:ea typeface="Open Sans Light" panose="020B0604020202020204" charset="0"/>
                <a:cs typeface="Open Sans Light" panose="020B0604020202020204" charset="0"/>
              </a:rPr>
              <a:t>xls</a:t>
            </a:r>
            <a:r>
              <a:rPr lang="es-CO" sz="1200" kern="1200" dirty="0" smtClean="0">
                <a:solidFill>
                  <a:schemeClr val="tx1"/>
                </a:solidFill>
                <a:effectLst/>
                <a:latin typeface="Open Sans Light" panose="020B0604020202020204" charset="0"/>
                <a:ea typeface="Open Sans Light" panose="020B0604020202020204" charset="0"/>
                <a:cs typeface="Open Sans Light" panose="020B0604020202020204" charset="0"/>
              </a:rPr>
              <a:t>, </a:t>
            </a:r>
            <a:r>
              <a:rPr lang="es-CO" sz="1200" kern="1200" dirty="0" err="1" smtClean="0">
                <a:solidFill>
                  <a:schemeClr val="tx1"/>
                </a:solidFill>
                <a:effectLst/>
                <a:latin typeface="Open Sans Light" panose="020B0604020202020204" charset="0"/>
                <a:ea typeface="Open Sans Light" panose="020B0604020202020204" charset="0"/>
                <a:cs typeface="Open Sans Light" panose="020B0604020202020204" charset="0"/>
              </a:rPr>
              <a:t>etc</a:t>
            </a:r>
            <a:r>
              <a:rPr lang="es-CO" sz="1200" kern="1200" dirty="0" smtClean="0">
                <a:solidFill>
                  <a:schemeClr val="tx1"/>
                </a:solidFill>
                <a:effectLst/>
                <a:latin typeface="Open Sans Light" panose="020B0604020202020204" charset="0"/>
                <a:ea typeface="Open Sans Light" panose="020B0604020202020204" charset="0"/>
                <a:cs typeface="Open Sans Light" panose="020B0604020202020204" charset="0"/>
              </a:rPr>
              <a:t>), gráficos y metadatos respectivos).</a:t>
            </a:r>
          </a:p>
          <a:p>
            <a:pPr marL="228600" lvl="0" indent="-228600">
              <a:buFont typeface="+mj-lt"/>
              <a:buAutoNum type="arabicPeriod"/>
            </a:pPr>
            <a:r>
              <a:rPr lang="es-CO" sz="1200" kern="1200" dirty="0" smtClean="0">
                <a:solidFill>
                  <a:schemeClr val="tx1"/>
                </a:solidFill>
                <a:effectLst/>
                <a:latin typeface="Open Sans Light" panose="020B0604020202020204" charset="0"/>
                <a:ea typeface="Open Sans Light" panose="020B0604020202020204" charset="0"/>
                <a:cs typeface="Open Sans Light" panose="020B0604020202020204" charset="0"/>
              </a:rPr>
              <a:t>Publicar el reporte de indicadores para los países en el Atlas web del CMA2.</a:t>
            </a:r>
          </a:p>
          <a:p>
            <a:pPr marL="228600" indent="-228600">
              <a:buFont typeface="+mj-lt"/>
              <a:buAutoNum type="arabicPeriod"/>
            </a:pPr>
            <a:endParaRPr lang="en-US" dirty="0" smtClean="0">
              <a:latin typeface="Open Sans Light" panose="020B0604020202020204" charset="0"/>
              <a:ea typeface="Open Sans Light" panose="020B0604020202020204" charset="0"/>
              <a:cs typeface="Open Sans Light" panose="020B0604020202020204" charset="0"/>
            </a:endParaRPr>
          </a:p>
          <a:p>
            <a:pPr marL="228600" indent="-228600">
              <a:buFont typeface="+mj-lt"/>
              <a:buAutoNum type="arabicPeriod"/>
            </a:pPr>
            <a:endParaRPr lang="en-US" dirty="0" smtClean="0">
              <a:latin typeface="Open Sans Light" panose="020B0604020202020204" charset="0"/>
              <a:ea typeface="Open Sans Light" panose="020B0604020202020204" charset="0"/>
              <a:cs typeface="Open Sans Light" panose="020B0604020202020204"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s-US" dirty="0" smtClean="0"/>
              <a:t>“</a:t>
            </a:r>
            <a:r>
              <a:rPr lang="es-US" dirty="0" err="1" smtClean="0"/>
              <a:t>Information</a:t>
            </a:r>
            <a:r>
              <a:rPr lang="es-US" dirty="0" smtClean="0"/>
              <a:t> and data </a:t>
            </a:r>
            <a:r>
              <a:rPr lang="es-US" dirty="0" err="1" smtClean="0"/>
              <a:t>management</a:t>
            </a:r>
            <a:r>
              <a:rPr lang="es-US" dirty="0" smtClean="0"/>
              <a:t> </a:t>
            </a:r>
            <a:r>
              <a:rPr lang="es-US" dirty="0" err="1" smtClean="0"/>
              <a:t>group</a:t>
            </a:r>
            <a:r>
              <a:rPr lang="es-US" dirty="0" smtClean="0"/>
              <a:t> – (GMDI in </a:t>
            </a:r>
            <a:r>
              <a:rPr lang="es-US" dirty="0" err="1" smtClean="0"/>
              <a:t>Spanish</a:t>
            </a:r>
            <a:r>
              <a:rPr lang="es-US" dirty="0" smtClean="0"/>
              <a:t>). </a:t>
            </a:r>
            <a:r>
              <a:rPr lang="es-US" dirty="0" err="1" smtClean="0"/>
              <a:t>is</a:t>
            </a:r>
            <a:r>
              <a:rPr lang="es-US" dirty="0" smtClean="0"/>
              <a:t> a </a:t>
            </a:r>
            <a:r>
              <a:rPr lang="es-US" b="1" dirty="0" err="1" smtClean="0"/>
              <a:t>group</a:t>
            </a:r>
            <a:r>
              <a:rPr lang="es-US" b="1" dirty="0" smtClean="0"/>
              <a:t> of </a:t>
            </a:r>
            <a:r>
              <a:rPr lang="es-US" b="1" dirty="0" err="1" smtClean="0"/>
              <a:t>experts</a:t>
            </a:r>
            <a:r>
              <a:rPr lang="es-US" b="1" dirty="0" smtClean="0"/>
              <a:t>, </a:t>
            </a:r>
            <a:r>
              <a:rPr lang="es-US" b="1" dirty="0" err="1" smtClean="0"/>
              <a:t>technical</a:t>
            </a:r>
            <a:r>
              <a:rPr lang="es-US" b="1" dirty="0" smtClean="0"/>
              <a:t> and </a:t>
            </a:r>
            <a:r>
              <a:rPr lang="es-US" b="1" dirty="0" err="1" smtClean="0"/>
              <a:t>thematic</a:t>
            </a:r>
            <a:r>
              <a:rPr lang="es-US" dirty="0" smtClean="0"/>
              <a:t>, </a:t>
            </a:r>
            <a:r>
              <a:rPr lang="es-US" u="sng" dirty="0" err="1" smtClean="0"/>
              <a:t>officially</a:t>
            </a:r>
            <a:r>
              <a:rPr lang="es-US" dirty="0" smtClean="0"/>
              <a:t> </a:t>
            </a:r>
            <a:r>
              <a:rPr lang="es-US" dirty="0" err="1" smtClean="0"/>
              <a:t>designated</a:t>
            </a:r>
            <a:r>
              <a:rPr lang="es-US" dirty="0" smtClean="0"/>
              <a:t> </a:t>
            </a:r>
            <a:r>
              <a:rPr lang="es-US" dirty="0" err="1" smtClean="0"/>
              <a:t>by</a:t>
            </a:r>
            <a:r>
              <a:rPr lang="es-US" dirty="0" smtClean="0"/>
              <a:t> </a:t>
            </a:r>
            <a:r>
              <a:rPr lang="es-US" dirty="0" err="1" smtClean="0"/>
              <a:t>producer</a:t>
            </a:r>
            <a:r>
              <a:rPr lang="es-US" dirty="0" smtClean="0"/>
              <a:t> data </a:t>
            </a:r>
            <a:r>
              <a:rPr lang="es-US" dirty="0" err="1" smtClean="0"/>
              <a:t>entities</a:t>
            </a:r>
            <a:r>
              <a:rPr lang="es-US" dirty="0" smtClean="0"/>
              <a:t>. </a:t>
            </a:r>
            <a:r>
              <a:rPr lang="es-US" dirty="0" err="1" smtClean="0"/>
              <a:t>It</a:t>
            </a:r>
            <a:r>
              <a:rPr lang="es-US" dirty="0" smtClean="0"/>
              <a:t> </a:t>
            </a:r>
            <a:r>
              <a:rPr lang="es-US" dirty="0" err="1" smtClean="0"/>
              <a:t>is</a:t>
            </a:r>
            <a:r>
              <a:rPr lang="es-US" dirty="0" smtClean="0"/>
              <a:t> </a:t>
            </a:r>
            <a:r>
              <a:rPr lang="es-US" dirty="0" err="1" smtClean="0"/>
              <a:t>responsible</a:t>
            </a:r>
            <a:r>
              <a:rPr lang="es-US" dirty="0" smtClean="0"/>
              <a:t> </a:t>
            </a:r>
            <a:r>
              <a:rPr lang="es-US" dirty="0" err="1" smtClean="0"/>
              <a:t>for</a:t>
            </a:r>
            <a:r>
              <a:rPr lang="es-US" dirty="0" smtClean="0"/>
              <a:t> </a:t>
            </a:r>
            <a:r>
              <a:rPr lang="es-US" dirty="0" err="1" smtClean="0"/>
              <a:t>defining</a:t>
            </a:r>
            <a:r>
              <a:rPr lang="es-US" dirty="0" smtClean="0"/>
              <a:t> </a:t>
            </a:r>
            <a:r>
              <a:rPr lang="es-US" dirty="0" err="1" smtClean="0"/>
              <a:t>protocols</a:t>
            </a:r>
            <a:r>
              <a:rPr lang="es-US" dirty="0" smtClean="0"/>
              <a:t> </a:t>
            </a:r>
            <a:r>
              <a:rPr lang="es-US" dirty="0" err="1" smtClean="0"/>
              <a:t>for</a:t>
            </a:r>
            <a:r>
              <a:rPr lang="es-US" dirty="0" smtClean="0"/>
              <a:t> data </a:t>
            </a:r>
            <a:r>
              <a:rPr lang="es-US" dirty="0" err="1" smtClean="0"/>
              <a:t>exchange</a:t>
            </a:r>
            <a:r>
              <a:rPr lang="es-US" dirty="0" smtClean="0"/>
              <a:t> </a:t>
            </a:r>
            <a:r>
              <a:rPr lang="es-US" dirty="0" err="1" smtClean="0"/>
              <a:t>standards</a:t>
            </a:r>
            <a:r>
              <a:rPr lang="es-US" dirty="0" smtClean="0"/>
              <a:t> </a:t>
            </a:r>
            <a:r>
              <a:rPr lang="es-US" dirty="0" err="1" smtClean="0"/>
              <a:t>for</a:t>
            </a:r>
            <a:r>
              <a:rPr lang="es-US" dirty="0" smtClean="0"/>
              <a:t> </a:t>
            </a:r>
            <a:r>
              <a:rPr lang="es-US" dirty="0" err="1" smtClean="0"/>
              <a:t>reporting</a:t>
            </a:r>
            <a:r>
              <a:rPr lang="es-US" dirty="0" smtClean="0"/>
              <a:t> </a:t>
            </a:r>
            <a:r>
              <a:rPr lang="es-US" dirty="0" err="1" smtClean="0"/>
              <a:t>information</a:t>
            </a:r>
            <a:r>
              <a:rPr lang="es-US" dirty="0" smtClean="0"/>
              <a:t> and </a:t>
            </a:r>
            <a:r>
              <a:rPr lang="es-US" dirty="0" err="1" smtClean="0"/>
              <a:t>assessment</a:t>
            </a:r>
            <a:r>
              <a:rPr lang="es-US" dirty="0" smtClean="0"/>
              <a:t> </a:t>
            </a:r>
            <a:r>
              <a:rPr lang="es-US" dirty="0" err="1" smtClean="0"/>
              <a:t>methodology</a:t>
            </a:r>
            <a:r>
              <a:rPr lang="es-US" dirty="0" smtClean="0"/>
              <a:t> </a:t>
            </a:r>
            <a:r>
              <a:rPr lang="es-US" dirty="0" err="1" smtClean="0"/>
              <a:t>sheets</a:t>
            </a:r>
            <a:r>
              <a:rPr lang="es-US" dirty="0" smtClean="0"/>
              <a:t>. </a:t>
            </a:r>
            <a:r>
              <a:rPr lang="es-US" dirty="0" err="1" smtClean="0"/>
              <a:t>Their</a:t>
            </a:r>
            <a:r>
              <a:rPr lang="es-US" dirty="0" smtClean="0"/>
              <a:t> </a:t>
            </a:r>
            <a:r>
              <a:rPr lang="es-US" dirty="0" err="1" smtClean="0"/>
              <a:t>expertise</a:t>
            </a:r>
            <a:r>
              <a:rPr lang="es-US" dirty="0" smtClean="0"/>
              <a:t> </a:t>
            </a:r>
            <a:r>
              <a:rPr lang="es-US" dirty="0" err="1" smtClean="0"/>
              <a:t>ensures</a:t>
            </a:r>
            <a:r>
              <a:rPr lang="es-US" dirty="0" smtClean="0"/>
              <a:t> </a:t>
            </a:r>
            <a:r>
              <a:rPr lang="es-US" dirty="0" err="1" smtClean="0"/>
              <a:t>the</a:t>
            </a:r>
            <a:r>
              <a:rPr lang="es-US" dirty="0" smtClean="0"/>
              <a:t> </a:t>
            </a:r>
            <a:r>
              <a:rPr lang="es-US" dirty="0" err="1" smtClean="0"/>
              <a:t>quality</a:t>
            </a:r>
            <a:r>
              <a:rPr lang="es-US" dirty="0" smtClean="0"/>
              <a:t> of </a:t>
            </a:r>
            <a:r>
              <a:rPr lang="es-US" dirty="0" err="1" smtClean="0"/>
              <a:t>the</a:t>
            </a:r>
            <a:r>
              <a:rPr lang="es-US" dirty="0" smtClean="0"/>
              <a:t> data </a:t>
            </a:r>
            <a:r>
              <a:rPr lang="es-US" dirty="0" err="1" smtClean="0"/>
              <a:t>reported</a:t>
            </a:r>
            <a:r>
              <a:rPr lang="es-US" dirty="0" smtClean="0"/>
              <a:t>.”</a:t>
            </a:r>
          </a:p>
          <a:p>
            <a:pPr marL="228600" indent="-228600">
              <a:buFont typeface="+mj-lt"/>
              <a:buAutoNum type="arabicPeriod"/>
            </a:pPr>
            <a:endParaRPr lang="en-US" dirty="0" smtClean="0">
              <a:latin typeface="Open Sans Light" panose="020B0604020202020204" charset="0"/>
              <a:ea typeface="Open Sans Light" panose="020B0604020202020204" charset="0"/>
              <a:cs typeface="Open Sans Light" panose="020B0604020202020204" charset="0"/>
            </a:endParaRPr>
          </a:p>
          <a:p>
            <a:pPr marL="228600" indent="-228600">
              <a:buFont typeface="+mj-lt"/>
              <a:buAutoNum type="arabicPeriod"/>
            </a:pPr>
            <a:endParaRPr lang="en-US" dirty="0" smtClean="0">
              <a:latin typeface="Open Sans Light" panose="020B0604020202020204" charset="0"/>
              <a:ea typeface="Open Sans Light" panose="020B0604020202020204" charset="0"/>
              <a:cs typeface="Open Sans Light" panose="020B0604020202020204" charset="0"/>
            </a:endParaRPr>
          </a:p>
          <a:p>
            <a:pPr marL="0" indent="0">
              <a:buFont typeface="+mj-lt"/>
              <a:buNone/>
            </a:pPr>
            <a:r>
              <a:rPr lang="en-US" dirty="0" smtClean="0">
                <a:latin typeface="Open Sans Light" panose="020B0604020202020204" charset="0"/>
                <a:ea typeface="Open Sans Light" panose="020B0604020202020204" charset="0"/>
                <a:cs typeface="Open Sans Light" panose="020B0604020202020204" charset="0"/>
              </a:rPr>
              <a:t>Lesson learn by regional and national project</a:t>
            </a:r>
          </a:p>
          <a:p>
            <a:pPr marL="571500" indent="-171450">
              <a:spcBef>
                <a:spcPts val="0"/>
              </a:spcBef>
              <a:buFont typeface="Arial" panose="020B0604020202020204" pitchFamily="34" charset="0"/>
              <a:buChar char="•"/>
            </a:pPr>
            <a:r>
              <a:rPr lang="es-CO" sz="1200" dirty="0" smtClean="0">
                <a:solidFill>
                  <a:srgbClr val="193157"/>
                </a:solidFill>
                <a:latin typeface="Open Sans Light" panose="020B0604020202020204" charset="0"/>
                <a:ea typeface="Open Sans Light" panose="020B0604020202020204" charset="0"/>
                <a:cs typeface="Open Sans Light" panose="020B0604020202020204" charset="0"/>
              </a:rPr>
              <a:t>Catalogues</a:t>
            </a:r>
          </a:p>
          <a:p>
            <a:pPr marL="571500" indent="-171450">
              <a:spcBef>
                <a:spcPts val="0"/>
              </a:spcBef>
              <a:buFont typeface="Arial" panose="020B0604020202020204" pitchFamily="34" charset="0"/>
              <a:buChar char="•"/>
            </a:pP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Information</a:t>
            </a:r>
            <a:r>
              <a:rPr lang="es-CO" sz="1200" dirty="0" smtClean="0">
                <a:solidFill>
                  <a:srgbClr val="193157"/>
                </a:solidFill>
                <a:latin typeface="Open Sans Light" panose="020B0604020202020204" charset="0"/>
                <a:ea typeface="Open Sans Light" panose="020B0604020202020204" charset="0"/>
                <a:cs typeface="Open Sans Light" panose="020B0604020202020204" charset="0"/>
              </a:rPr>
              <a:t> and Data Management </a:t>
            </a: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National</a:t>
            </a:r>
            <a:r>
              <a:rPr lang="es-CO" sz="1200" dirty="0" smtClean="0">
                <a:solidFill>
                  <a:srgbClr val="193157"/>
                </a:solidFill>
                <a:latin typeface="Open Sans Light" panose="020B0604020202020204" charset="0"/>
                <a:ea typeface="Open Sans Light" panose="020B0604020202020204" charset="0"/>
                <a:cs typeface="Open Sans Light" panose="020B0604020202020204" charset="0"/>
              </a:rPr>
              <a:t> </a:t>
            </a: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Group</a:t>
            </a:r>
            <a:endParaRPr lang="es-CO" sz="1200" dirty="0" smtClean="0">
              <a:solidFill>
                <a:srgbClr val="193157"/>
              </a:solidFill>
              <a:latin typeface="Open Sans Light" panose="020B0604020202020204" charset="0"/>
              <a:ea typeface="Open Sans Light" panose="020B0604020202020204" charset="0"/>
              <a:cs typeface="Open Sans Light" panose="020B0604020202020204" charset="0"/>
            </a:endParaRPr>
          </a:p>
          <a:p>
            <a:pPr marL="571500" indent="-171450">
              <a:spcBef>
                <a:spcPts val="0"/>
              </a:spcBef>
              <a:buFont typeface="Arial" panose="020B0604020202020204" pitchFamily="34" charset="0"/>
              <a:buChar char="•"/>
            </a:pP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National</a:t>
            </a:r>
            <a:r>
              <a:rPr lang="es-CO" sz="1200" dirty="0" smtClean="0">
                <a:solidFill>
                  <a:srgbClr val="193157"/>
                </a:solidFill>
                <a:latin typeface="Open Sans Light" panose="020B0604020202020204" charset="0"/>
                <a:ea typeface="Open Sans Light" panose="020B0604020202020204" charset="0"/>
                <a:cs typeface="Open Sans Light" panose="020B0604020202020204" charset="0"/>
              </a:rPr>
              <a:t> and Regional </a:t>
            </a: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Indicators</a:t>
            </a:r>
            <a:endParaRPr lang="es-CO" sz="1200" dirty="0" smtClean="0">
              <a:solidFill>
                <a:srgbClr val="193157"/>
              </a:solidFill>
              <a:latin typeface="Open Sans Light" panose="020B0604020202020204" charset="0"/>
              <a:ea typeface="Open Sans Light" panose="020B0604020202020204" charset="0"/>
              <a:cs typeface="Open Sans Light" panose="020B0604020202020204" charset="0"/>
            </a:endParaRPr>
          </a:p>
          <a:p>
            <a:pPr marL="571500" indent="-171450">
              <a:spcBef>
                <a:spcPts val="0"/>
              </a:spcBef>
              <a:buFont typeface="Arial" panose="020B0604020202020204" pitchFamily="34" charset="0"/>
              <a:buChar char="•"/>
            </a:pP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Trainning</a:t>
            </a:r>
            <a:r>
              <a:rPr lang="es-CO" sz="1200" dirty="0" smtClean="0">
                <a:solidFill>
                  <a:srgbClr val="193157"/>
                </a:solidFill>
                <a:latin typeface="Open Sans Light" panose="020B0604020202020204" charset="0"/>
                <a:ea typeface="Open Sans Light" panose="020B0604020202020204" charset="0"/>
                <a:cs typeface="Open Sans Light" panose="020B0604020202020204" charset="0"/>
              </a:rPr>
              <a:t> </a:t>
            </a: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Courses</a:t>
            </a:r>
            <a:r>
              <a:rPr lang="es-CO" sz="1200" dirty="0" smtClean="0">
                <a:solidFill>
                  <a:srgbClr val="193157"/>
                </a:solidFill>
                <a:latin typeface="Open Sans Light" panose="020B0604020202020204" charset="0"/>
                <a:ea typeface="Open Sans Light" panose="020B0604020202020204" charset="0"/>
                <a:cs typeface="Open Sans Light" panose="020B0604020202020204" charset="0"/>
              </a:rPr>
              <a:t> </a:t>
            </a: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on</a:t>
            </a:r>
            <a:r>
              <a:rPr lang="es-CO" sz="1200" dirty="0" smtClean="0">
                <a:solidFill>
                  <a:srgbClr val="193157"/>
                </a:solidFill>
                <a:latin typeface="Open Sans Light" panose="020B0604020202020204" charset="0"/>
                <a:ea typeface="Open Sans Light" panose="020B0604020202020204" charset="0"/>
                <a:cs typeface="Open Sans Light" panose="020B0604020202020204" charset="0"/>
              </a:rPr>
              <a:t> ICZM, MSP, GIS </a:t>
            </a: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for</a:t>
            </a:r>
            <a:r>
              <a:rPr lang="es-CO" sz="1200" dirty="0" smtClean="0">
                <a:solidFill>
                  <a:srgbClr val="193157"/>
                </a:solidFill>
                <a:latin typeface="Open Sans Light" panose="020B0604020202020204" charset="0"/>
                <a:ea typeface="Open Sans Light" panose="020B0604020202020204" charset="0"/>
                <a:cs typeface="Open Sans Light" panose="020B0604020202020204" charset="0"/>
              </a:rPr>
              <a:t> marine </a:t>
            </a: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information</a:t>
            </a:r>
            <a:endParaRPr lang="es-CO" sz="1200" dirty="0" smtClean="0">
              <a:solidFill>
                <a:srgbClr val="193157"/>
              </a:solidFill>
              <a:latin typeface="Open Sans Light" panose="020B0604020202020204" charset="0"/>
              <a:ea typeface="Open Sans Light" panose="020B0604020202020204" charset="0"/>
              <a:cs typeface="Open Sans Light" panose="020B0604020202020204" charset="0"/>
            </a:endParaRPr>
          </a:p>
          <a:p>
            <a:pPr marL="571500" indent="-171450">
              <a:spcBef>
                <a:spcPts val="0"/>
              </a:spcBef>
              <a:buFont typeface="Arial" panose="020B0604020202020204" pitchFamily="34" charset="0"/>
              <a:buChar char="•"/>
            </a:pP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Report</a:t>
            </a:r>
            <a:r>
              <a:rPr lang="es-CO" sz="1200" dirty="0" smtClean="0">
                <a:solidFill>
                  <a:srgbClr val="193157"/>
                </a:solidFill>
                <a:latin typeface="Open Sans Light" panose="020B0604020202020204" charset="0"/>
                <a:ea typeface="Open Sans Light" panose="020B0604020202020204" charset="0"/>
                <a:cs typeface="Open Sans Light" panose="020B0604020202020204" charset="0"/>
              </a:rPr>
              <a:t> of </a:t>
            </a: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the</a:t>
            </a:r>
            <a:r>
              <a:rPr lang="es-CO" sz="1200" dirty="0" smtClean="0">
                <a:solidFill>
                  <a:srgbClr val="193157"/>
                </a:solidFill>
                <a:latin typeface="Open Sans Light" panose="020B0604020202020204" charset="0"/>
                <a:ea typeface="Open Sans Light" panose="020B0604020202020204" charset="0"/>
                <a:cs typeface="Open Sans Light" panose="020B0604020202020204" charset="0"/>
              </a:rPr>
              <a:t> marine </a:t>
            </a: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state</a:t>
            </a:r>
            <a:r>
              <a:rPr lang="es-CO" sz="1200" dirty="0" smtClean="0">
                <a:solidFill>
                  <a:srgbClr val="193157"/>
                </a:solidFill>
                <a:latin typeface="Open Sans Light" panose="020B0604020202020204" charset="0"/>
                <a:ea typeface="Open Sans Light" panose="020B0604020202020204" charset="0"/>
                <a:cs typeface="Open Sans Light" panose="020B0604020202020204" charset="0"/>
              </a:rPr>
              <a:t> at </a:t>
            </a: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national</a:t>
            </a:r>
            <a:r>
              <a:rPr lang="es-CO" sz="1200" dirty="0" smtClean="0">
                <a:solidFill>
                  <a:srgbClr val="193157"/>
                </a:solidFill>
                <a:latin typeface="Open Sans Light" panose="020B0604020202020204" charset="0"/>
                <a:ea typeface="Open Sans Light" panose="020B0604020202020204" charset="0"/>
                <a:cs typeface="Open Sans Light" panose="020B0604020202020204" charset="0"/>
              </a:rPr>
              <a:t> </a:t>
            </a:r>
            <a:r>
              <a:rPr lang="es-CO" sz="1200" dirty="0" err="1" smtClean="0">
                <a:solidFill>
                  <a:srgbClr val="193157"/>
                </a:solidFill>
                <a:latin typeface="Open Sans Light" panose="020B0604020202020204" charset="0"/>
                <a:ea typeface="Open Sans Light" panose="020B0604020202020204" charset="0"/>
                <a:cs typeface="Open Sans Light" panose="020B0604020202020204" charset="0"/>
              </a:rPr>
              <a:t>level</a:t>
            </a:r>
            <a:endParaRPr lang="es-CO" sz="1200" dirty="0" smtClean="0">
              <a:latin typeface="Open Sans Light" panose="020B0604020202020204" charset="0"/>
              <a:ea typeface="Open Sans Light" panose="020B0604020202020204" charset="0"/>
              <a:cs typeface="Open Sans Light" panose="020B0604020202020204" charset="0"/>
            </a:endParaRPr>
          </a:p>
          <a:p>
            <a:pPr marL="228600" indent="-228600">
              <a:buFont typeface="+mj-lt"/>
              <a:buAutoNum type="arabicPeriod"/>
            </a:pPr>
            <a:endParaRPr lang="en-US" dirty="0">
              <a:latin typeface="Open Sans Light" panose="020B0604020202020204" charset="0"/>
              <a:ea typeface="Open Sans Light" panose="020B0604020202020204" charset="0"/>
              <a:cs typeface="Open Sans Light" panose="020B0604020202020204" charset="0"/>
            </a:endParaRPr>
          </a:p>
        </p:txBody>
      </p:sp>
      <p:sp>
        <p:nvSpPr>
          <p:cNvPr id="4" name="3 Marcador de número de diapositiva"/>
          <p:cNvSpPr>
            <a:spLocks noGrp="1"/>
          </p:cNvSpPr>
          <p:nvPr>
            <p:ph type="sldNum" sz="quarter" idx="10"/>
          </p:nvPr>
        </p:nvSpPr>
        <p:spPr/>
        <p:txBody>
          <a:bodyPr/>
          <a:lstStyle/>
          <a:p>
            <a:fld id="{219EF310-9421-45F6-B167-BB710EB4ABE2}" type="slidenum">
              <a:rPr lang="es-CO" smtClean="0"/>
              <a:t>20</a:t>
            </a:fld>
            <a:endParaRPr lang="es-CO"/>
          </a:p>
        </p:txBody>
      </p:sp>
    </p:spTree>
    <p:extLst>
      <p:ext uri="{BB962C8B-B14F-4D97-AF65-F5344CB8AC3E}">
        <p14:creationId xmlns:p14="http://schemas.microsoft.com/office/powerpoint/2010/main" val="349277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El proyecto contribuirá a un mejor</a:t>
            </a:r>
            <a:r>
              <a:rPr lang="es-CO" baseline="0" dirty="0" smtClean="0"/>
              <a:t> manejo integrado MIZC ofreciendo a los participantes  un mecanismo basado en datos espaciales para el descubrimiento de información y apoyo a la toma de decisiones usando como marco de trabajo el la gestión basada en ecosistemas para el CLME.</a:t>
            </a:r>
          </a:p>
          <a:p>
            <a:endParaRPr lang="es-CO" baseline="0" dirty="0" smtClean="0"/>
          </a:p>
          <a:p>
            <a:r>
              <a:rPr lang="es-CO" dirty="0" smtClean="0"/>
              <a:t>El proyecto desarrollara, probara y entregara una plataforma tecnológica operativa para apoyar la toma de decisiones y el Monitoreo y Evaluación para mejorar los procesos de gestión de los recursos marinos y costeros en la Región del Caribe. La plataforma se pondrá a prueba en algunos países y a nivel regional.</a:t>
            </a:r>
          </a:p>
          <a:p>
            <a:endParaRPr lang="es-CO" dirty="0" smtClean="0"/>
          </a:p>
          <a:p>
            <a:r>
              <a:rPr lang="es-CO" dirty="0" smtClean="0"/>
              <a:t>Para asegurar la asimilación, la sostenibilidad y el aumento de la escala de los resultados, el proyecto estará estrechamente ligado a las iniciativas nacionales,</a:t>
            </a:r>
            <a:r>
              <a:rPr lang="es-CO" baseline="0" dirty="0" smtClean="0"/>
              <a:t> regionales e internacionales de gestión de información marina.</a:t>
            </a:r>
            <a:endParaRPr lang="es-CO" dirty="0" smtClean="0"/>
          </a:p>
        </p:txBody>
      </p:sp>
      <p:sp>
        <p:nvSpPr>
          <p:cNvPr id="4" name="Marcador de número de diapositiva 3"/>
          <p:cNvSpPr>
            <a:spLocks noGrp="1"/>
          </p:cNvSpPr>
          <p:nvPr>
            <p:ph type="sldNum" sz="quarter" idx="10"/>
          </p:nvPr>
        </p:nvSpPr>
        <p:spPr/>
        <p:txBody>
          <a:bodyPr/>
          <a:lstStyle/>
          <a:p>
            <a:fld id="{219EF310-9421-45F6-B167-BB710EB4ABE2}" type="slidenum">
              <a:rPr lang="es-CO" smtClean="0"/>
              <a:t>21</a:t>
            </a:fld>
            <a:endParaRPr lang="es-CO"/>
          </a:p>
        </p:txBody>
      </p:sp>
    </p:spTree>
    <p:extLst>
      <p:ext uri="{BB962C8B-B14F-4D97-AF65-F5344CB8AC3E}">
        <p14:creationId xmlns:p14="http://schemas.microsoft.com/office/powerpoint/2010/main" val="1047878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205884" cy="6857999"/>
          </a:xfrm>
          <a:prstGeom prst="rect">
            <a:avLst/>
          </a:prstGeom>
        </p:spPr>
      </p:pic>
      <p:sp>
        <p:nvSpPr>
          <p:cNvPr id="2" name="Título 1"/>
          <p:cNvSpPr>
            <a:spLocks noGrp="1"/>
          </p:cNvSpPr>
          <p:nvPr>
            <p:ph type="ctrTitle"/>
          </p:nvPr>
        </p:nvSpPr>
        <p:spPr>
          <a:xfrm>
            <a:off x="69574" y="6013174"/>
            <a:ext cx="8994913" cy="844825"/>
          </a:xfrm>
        </p:spPr>
        <p:txBody>
          <a:bodyPr anchor="b">
            <a:normAutofit/>
          </a:bodyPr>
          <a:lstStyle>
            <a:lvl1pPr algn="r">
              <a:defRPr sz="360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s-ES" smtClean="0"/>
              <a:t>Haga clic para modificar el estilo de título del patrón</a:t>
            </a:r>
            <a:endParaRPr lang="es-ES" dirty="0"/>
          </a:p>
        </p:txBody>
      </p:sp>
      <p:sp>
        <p:nvSpPr>
          <p:cNvPr id="3" name="Subtítulo 2"/>
          <p:cNvSpPr>
            <a:spLocks noGrp="1"/>
          </p:cNvSpPr>
          <p:nvPr>
            <p:ph type="subTitle" idx="1"/>
          </p:nvPr>
        </p:nvSpPr>
        <p:spPr>
          <a:xfrm>
            <a:off x="1510748" y="0"/>
            <a:ext cx="7695136" cy="566530"/>
          </a:xfrm>
        </p:spPr>
        <p:txBody>
          <a:bodyPr>
            <a:normAutofit/>
          </a:bodyPr>
          <a:lstStyle>
            <a:lvl1pPr marL="0" indent="0" algn="r">
              <a:buNone/>
              <a:defRPr sz="1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pic>
        <p:nvPicPr>
          <p:cNvPr id="5"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47261" y="78850"/>
            <a:ext cx="2207003" cy="1655253"/>
          </a:xfrm>
          <a:prstGeom prst="rect">
            <a:avLst/>
          </a:prstGeom>
          <a:noFill/>
          <a:ln>
            <a:noFill/>
          </a:ln>
          <a:effectLst>
            <a:glow rad="101600">
              <a:schemeClr val="bg1">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72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6" name="5 Rectángulo"/>
          <p:cNvSpPr/>
          <p:nvPr userDrawn="1"/>
        </p:nvSpPr>
        <p:spPr>
          <a:xfrm>
            <a:off x="0" y="-1995"/>
            <a:ext cx="9144000" cy="172603"/>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usrlai03\Documents\Downloads\Plantillas PPT final-07.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838960"/>
            <a:ext cx="9144000" cy="501904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69574" y="6013174"/>
            <a:ext cx="8994913" cy="844825"/>
          </a:xfrm>
        </p:spPr>
        <p:txBody>
          <a:bodyPr anchor="b">
            <a:noAutofit/>
          </a:bodyPr>
          <a:lstStyle>
            <a:lvl1pPr algn="r">
              <a:defRPr sz="320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s-ES" dirty="0" smtClean="0"/>
              <a:t>Haga clic para modificar el estilo de título del patrón</a:t>
            </a:r>
            <a:endParaRPr lang="es-ES" dirty="0"/>
          </a:p>
        </p:txBody>
      </p:sp>
      <p:sp>
        <p:nvSpPr>
          <p:cNvPr id="3" name="Subtítulo 2"/>
          <p:cNvSpPr>
            <a:spLocks noGrp="1"/>
          </p:cNvSpPr>
          <p:nvPr>
            <p:ph type="subTitle" idx="1"/>
          </p:nvPr>
        </p:nvSpPr>
        <p:spPr>
          <a:xfrm>
            <a:off x="69574" y="264159"/>
            <a:ext cx="7695136" cy="734011"/>
          </a:xfrm>
        </p:spPr>
        <p:txBody>
          <a:bodyPr>
            <a:normAutofit/>
          </a:bodyPr>
          <a:lstStyle>
            <a:lvl1pPr marL="0" indent="0" algn="r">
              <a:buNone/>
              <a:defRPr sz="1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pic>
        <p:nvPicPr>
          <p:cNvPr id="7"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13445" y="170608"/>
            <a:ext cx="1151042" cy="863282"/>
          </a:xfrm>
          <a:prstGeom prst="rect">
            <a:avLst/>
          </a:prstGeom>
          <a:noFill/>
          <a:ln>
            <a:noFill/>
          </a:ln>
          <a:effectLst>
            <a:glow rad="101600">
              <a:schemeClr val="bg1">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97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5" name="4 Rectángulo"/>
          <p:cNvSpPr/>
          <p:nvPr userDrawn="1"/>
        </p:nvSpPr>
        <p:spPr>
          <a:xfrm>
            <a:off x="0" y="-1995"/>
            <a:ext cx="9144000" cy="499836"/>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usrlai03\Documents\Downloads\Plantillas PPT final-07.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5567680"/>
            <a:ext cx="9144000" cy="12903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22313" y="4406900"/>
            <a:ext cx="7772400" cy="1362075"/>
          </a:xfrm>
        </p:spPr>
        <p:txBody>
          <a:bodyPr anchor="t"/>
          <a:lstStyle>
            <a:lvl1pPr algn="l">
              <a:defRPr sz="4000" b="1" cap="all">
                <a:solidFill>
                  <a:srgbClr val="193157"/>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722313" y="2906713"/>
            <a:ext cx="7772400" cy="1500187"/>
          </a:xfrm>
        </p:spPr>
        <p:txBody>
          <a:bodyPr anchor="b"/>
          <a:lstStyle>
            <a:lvl1pPr marL="0" indent="0" algn="l">
              <a:buNone/>
              <a:defRPr sz="2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0" y="6477000"/>
            <a:ext cx="2133600" cy="365125"/>
          </a:xfrm>
        </p:spPr>
        <p:txBody>
          <a:bodyPr/>
          <a:lstStyle>
            <a:lvl1pPr>
              <a:defRPr>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073BCB29-25AB-C047-8163-8069A97C01C1}" type="datetimeFigureOut">
              <a:rPr lang="es-ES" smtClean="0"/>
              <a:pPr/>
              <a:t>28/01/2016</a:t>
            </a:fld>
            <a:endParaRPr lang="es-ES" dirty="0"/>
          </a:p>
        </p:txBody>
      </p:sp>
      <p:sp>
        <p:nvSpPr>
          <p:cNvPr id="6" name="Marcador de número de diapositiva 5"/>
          <p:cNvSpPr>
            <a:spLocks noGrp="1"/>
          </p:cNvSpPr>
          <p:nvPr>
            <p:ph type="sldNum" sz="quarter" idx="12"/>
          </p:nvPr>
        </p:nvSpPr>
        <p:spPr>
          <a:xfrm>
            <a:off x="8686800" y="8164"/>
            <a:ext cx="457200" cy="365125"/>
          </a:xfrm>
        </p:spPr>
        <p:txBody>
          <a:bodyPr/>
          <a:lstStyle>
            <a:lvl1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FEEBA7F8-5E67-E546-8D44-19494CB9927D}" type="slidenum">
              <a:rPr lang="es-ES" smtClean="0"/>
              <a:pPr/>
              <a:t>‹Nº›</a:t>
            </a:fld>
            <a:endParaRPr lang="es-ES"/>
          </a:p>
        </p:txBody>
      </p:sp>
      <p:pic>
        <p:nvPicPr>
          <p:cNvPr id="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46792" y="170608"/>
            <a:ext cx="1151042" cy="863282"/>
          </a:xfrm>
          <a:prstGeom prst="rect">
            <a:avLst/>
          </a:prstGeom>
          <a:noFill/>
          <a:ln>
            <a:noFill/>
          </a:ln>
          <a:effectLst>
            <a:glow rad="101600">
              <a:schemeClr val="bg1">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54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9" y="0"/>
            <a:ext cx="9244387" cy="6858000"/>
          </a:xfrm>
          <a:prstGeom prst="rect">
            <a:avLst/>
          </a:prstGeom>
        </p:spPr>
      </p:pic>
      <p:sp>
        <p:nvSpPr>
          <p:cNvPr id="2" name="Título 1"/>
          <p:cNvSpPr>
            <a:spLocks noGrp="1"/>
          </p:cNvSpPr>
          <p:nvPr>
            <p:ph type="title" hasCustomPrompt="1"/>
          </p:nvPr>
        </p:nvSpPr>
        <p:spPr>
          <a:xfrm>
            <a:off x="2057401" y="85797"/>
            <a:ext cx="6112884" cy="1017446"/>
          </a:xfrm>
        </p:spPr>
        <p:txBody>
          <a:bodyPr anchor="t">
            <a:normAutofit/>
          </a:bodyPr>
          <a:lstStyle>
            <a:lvl1pPr algn="l">
              <a:defRPr sz="3000">
                <a:solidFill>
                  <a:srgbClr val="28466A"/>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_tradnl" dirty="0" smtClean="0"/>
              <a:t>Clic para editar título</a:t>
            </a:r>
            <a:endParaRPr lang="es-ES" dirty="0"/>
          </a:p>
        </p:txBody>
      </p:sp>
      <p:sp>
        <p:nvSpPr>
          <p:cNvPr id="3" name="Marcador de contenido 2"/>
          <p:cNvSpPr>
            <a:spLocks noGrp="1"/>
          </p:cNvSpPr>
          <p:nvPr>
            <p:ph idx="1"/>
          </p:nvPr>
        </p:nvSpPr>
        <p:spPr>
          <a:xfrm>
            <a:off x="2057400" y="1182758"/>
            <a:ext cx="6997148" cy="5078894"/>
          </a:xfrm>
        </p:spPr>
        <p:txBody>
          <a:bodyPr>
            <a:normAutofit/>
          </a:bodyPr>
          <a:lstStyle>
            <a:lvl1pPr>
              <a:defRPr sz="2800">
                <a:latin typeface="Open Sans Light" panose="020B0306030504020204" pitchFamily="34" charset="0"/>
                <a:ea typeface="Open Sans Light" panose="020B0306030504020204" pitchFamily="34" charset="0"/>
                <a:cs typeface="Open Sans Light" panose="020B0306030504020204" pitchFamily="34" charset="0"/>
              </a:defRPr>
            </a:lvl1pPr>
            <a:lvl2pPr>
              <a:defRPr sz="2400">
                <a:latin typeface="Open Sans Light" panose="020B0306030504020204" pitchFamily="34" charset="0"/>
                <a:ea typeface="Open Sans Light" panose="020B0306030504020204" pitchFamily="34" charset="0"/>
                <a:cs typeface="Open Sans Light" panose="020B0306030504020204" pitchFamily="34" charset="0"/>
              </a:defRPr>
            </a:lvl2pPr>
            <a:lvl3pPr>
              <a:defRPr sz="2000">
                <a:latin typeface="Open Sans Light" panose="020B0306030504020204" pitchFamily="34" charset="0"/>
                <a:ea typeface="Open Sans Light" panose="020B0306030504020204" pitchFamily="34" charset="0"/>
                <a:cs typeface="Open Sans Light" panose="020B0306030504020204" pitchFamily="34" charset="0"/>
              </a:defRPr>
            </a:lvl3pPr>
            <a:lvl4pPr>
              <a:defRPr sz="1800">
                <a:latin typeface="Open Sans Light" panose="020B0306030504020204" pitchFamily="34" charset="0"/>
                <a:ea typeface="Open Sans Light" panose="020B0306030504020204" pitchFamily="34" charset="0"/>
                <a:cs typeface="Open Sans Light" panose="020B0306030504020204" pitchFamily="34" charset="0"/>
              </a:defRPr>
            </a:lvl4pPr>
            <a:lvl5pPr>
              <a:defRPr sz="18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Marcador de fecha 3"/>
          <p:cNvSpPr>
            <a:spLocks noGrp="1"/>
          </p:cNvSpPr>
          <p:nvPr>
            <p:ph type="dt" sz="half" idx="10"/>
          </p:nvPr>
        </p:nvSpPr>
        <p:spPr>
          <a:xfrm>
            <a:off x="2057400" y="6346411"/>
            <a:ext cx="2133600" cy="365125"/>
          </a:xfrm>
        </p:spPr>
        <p:txBody>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073BCB29-25AB-C047-8163-8069A97C01C1}" type="datetimeFigureOut">
              <a:rPr lang="es-ES" smtClean="0"/>
              <a:pPr/>
              <a:t>28/01/2016</a:t>
            </a:fld>
            <a:endParaRPr lang="es-ES"/>
          </a:p>
        </p:txBody>
      </p:sp>
      <p:sp>
        <p:nvSpPr>
          <p:cNvPr id="6" name="Marcador de número de diapositiva 5"/>
          <p:cNvSpPr>
            <a:spLocks noGrp="1"/>
          </p:cNvSpPr>
          <p:nvPr>
            <p:ph type="sldNum" sz="quarter" idx="12"/>
          </p:nvPr>
        </p:nvSpPr>
        <p:spPr>
          <a:xfrm>
            <a:off x="8567531" y="6356350"/>
            <a:ext cx="487017" cy="365125"/>
          </a:xfrm>
        </p:spPr>
        <p:txBody>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FEEBA7F8-5E67-E546-8D44-19494CB9927D}" type="slidenum">
              <a:rPr lang="es-ES" smtClean="0"/>
              <a:pPr/>
              <a:t>‹Nº›</a:t>
            </a:fld>
            <a:endParaRPr lang="es-ES"/>
          </a:p>
        </p:txBody>
      </p:sp>
      <p:sp>
        <p:nvSpPr>
          <p:cNvPr id="9" name="8 Rectángulo"/>
          <p:cNvSpPr/>
          <p:nvPr userDrawn="1"/>
        </p:nvSpPr>
        <p:spPr>
          <a:xfrm>
            <a:off x="8418443" y="85797"/>
            <a:ext cx="816005" cy="10174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70284" y="195458"/>
            <a:ext cx="1064163" cy="798123"/>
          </a:xfrm>
          <a:prstGeom prst="rect">
            <a:avLst/>
          </a:prstGeom>
          <a:noFill/>
          <a:ln>
            <a:noFill/>
          </a:ln>
          <a:effectLst>
            <a:glow rad="101600">
              <a:schemeClr val="bg1">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1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3074" name="Picture 2" descr="C:\Users\usrlai03\Documents\Downloads\ola.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6038381"/>
            <a:ext cx="9143999" cy="8196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23520" y="65919"/>
            <a:ext cx="7689925" cy="1143000"/>
          </a:xfrm>
        </p:spPr>
        <p:txBody>
          <a:bodyPr anchor="t">
            <a:normAutofit/>
          </a:bodyPr>
          <a:lstStyle>
            <a:lvl1pPr algn="l">
              <a:defRPr sz="3600">
                <a:solidFill>
                  <a:srgbClr val="223D5C"/>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smtClean="0"/>
              <a:t>Haga clic para modificar el estilo de título del patrón</a:t>
            </a:r>
            <a:endParaRPr lang="es-ES" dirty="0"/>
          </a:p>
        </p:txBody>
      </p:sp>
      <p:sp>
        <p:nvSpPr>
          <p:cNvPr id="6" name="Marcador de contenido 5"/>
          <p:cNvSpPr>
            <a:spLocks noGrp="1"/>
          </p:cNvSpPr>
          <p:nvPr>
            <p:ph sz="quarter" idx="4"/>
          </p:nvPr>
        </p:nvSpPr>
        <p:spPr>
          <a:xfrm>
            <a:off x="223520" y="1311965"/>
            <a:ext cx="8747760" cy="5044385"/>
          </a:xfrm>
        </p:spPr>
        <p:txBody>
          <a:bodyPr/>
          <a:lstStyle>
            <a:lvl1pPr>
              <a:defRPr sz="2400">
                <a:latin typeface="Open Sans Light" panose="020B0306030504020204" pitchFamily="34" charset="0"/>
                <a:ea typeface="Open Sans Light" panose="020B0306030504020204" pitchFamily="34" charset="0"/>
                <a:cs typeface="Open Sans Light" panose="020B0306030504020204" pitchFamily="34" charset="0"/>
              </a:defRPr>
            </a:lvl1pPr>
            <a:lvl2pPr>
              <a:defRPr sz="2000">
                <a:latin typeface="Open Sans Light" panose="020B0306030504020204" pitchFamily="34" charset="0"/>
                <a:ea typeface="Open Sans Light" panose="020B0306030504020204" pitchFamily="34" charset="0"/>
                <a:cs typeface="Open Sans Light" panose="020B0306030504020204" pitchFamily="34" charset="0"/>
              </a:defRPr>
            </a:lvl2pPr>
            <a:lvl3pPr>
              <a:defRPr sz="1800">
                <a:latin typeface="Open Sans Light" panose="020B0306030504020204" pitchFamily="34" charset="0"/>
                <a:ea typeface="Open Sans Light" panose="020B0306030504020204" pitchFamily="34" charset="0"/>
                <a:cs typeface="Open Sans Light" panose="020B0306030504020204" pitchFamily="34" charset="0"/>
              </a:defRPr>
            </a:lvl3pPr>
            <a:lvl4pPr>
              <a:defRPr sz="1600">
                <a:latin typeface="Open Sans Light" panose="020B0306030504020204" pitchFamily="34" charset="0"/>
                <a:ea typeface="Open Sans Light" panose="020B0306030504020204" pitchFamily="34" charset="0"/>
                <a:cs typeface="Open Sans Light" panose="020B0306030504020204" pitchFamily="34" charset="0"/>
              </a:defRPr>
            </a:lvl4pPr>
            <a:lvl5pPr>
              <a:defRPr sz="1600">
                <a:latin typeface="Open Sans Light" panose="020B0306030504020204" pitchFamily="34" charset="0"/>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2 Marcador de fecha"/>
          <p:cNvSpPr>
            <a:spLocks noGrp="1"/>
          </p:cNvSpPr>
          <p:nvPr>
            <p:ph type="dt" sz="half" idx="10"/>
          </p:nvPr>
        </p:nvSpPr>
        <p:spPr>
          <a:xfrm>
            <a:off x="223520" y="6583680"/>
            <a:ext cx="2133600" cy="259715"/>
          </a:xfrm>
        </p:spPr>
        <p:txBody>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073BCB29-25AB-C047-8163-8069A97C01C1}" type="datetimeFigureOut">
              <a:rPr lang="es-ES" smtClean="0"/>
              <a:pPr/>
              <a:t>28/01/2016</a:t>
            </a:fld>
            <a:endParaRPr lang="es-ES" dirty="0"/>
          </a:p>
        </p:txBody>
      </p:sp>
      <p:sp>
        <p:nvSpPr>
          <p:cNvPr id="7" name="6 Marcador de número de diapositiva"/>
          <p:cNvSpPr>
            <a:spLocks noGrp="1"/>
          </p:cNvSpPr>
          <p:nvPr>
            <p:ph type="sldNum" sz="quarter" idx="12"/>
          </p:nvPr>
        </p:nvSpPr>
        <p:spPr>
          <a:xfrm>
            <a:off x="8676640" y="6356350"/>
            <a:ext cx="467360" cy="365125"/>
          </a:xfrm>
        </p:spPr>
        <p:txBody>
          <a:bodyPr/>
          <a:lstStyle>
            <a:lvl1pPr algn="r">
              <a:defRPr>
                <a:solidFill>
                  <a:srgbClr val="192D45"/>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FEEBA7F8-5E67-E546-8D44-19494CB9927D}" type="slidenum">
              <a:rPr lang="es-ES" smtClean="0"/>
              <a:pPr/>
              <a:t>‹Nº›</a:t>
            </a:fld>
            <a:endParaRPr lang="es-ES" dirty="0"/>
          </a:p>
        </p:txBody>
      </p:sp>
      <p:pic>
        <p:nvPicPr>
          <p:cNvPr id="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13445" y="134889"/>
            <a:ext cx="1151042" cy="86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27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229056" cy="6858000"/>
          </a:xfrm>
          <a:prstGeom prst="rect">
            <a:avLst/>
          </a:prstGeom>
        </p:spPr>
      </p:pic>
      <p:sp>
        <p:nvSpPr>
          <p:cNvPr id="2" name="Título 1"/>
          <p:cNvSpPr>
            <a:spLocks noGrp="1"/>
          </p:cNvSpPr>
          <p:nvPr>
            <p:ph type="title" hasCustomPrompt="1"/>
          </p:nvPr>
        </p:nvSpPr>
        <p:spPr>
          <a:xfrm>
            <a:off x="129208" y="1457387"/>
            <a:ext cx="8945217" cy="918065"/>
          </a:xfrm>
        </p:spPr>
        <p:txBody>
          <a:bodyPr anchor="t">
            <a:normAutofit/>
          </a:bodyPr>
          <a:lstStyle>
            <a:lvl1pPr algn="l">
              <a:defRPr sz="3000">
                <a:solidFill>
                  <a:srgbClr val="28466A"/>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_tradnl" dirty="0" smtClean="0"/>
              <a:t>Clic para editar título</a:t>
            </a:r>
            <a:endParaRPr lang="es-ES" dirty="0"/>
          </a:p>
        </p:txBody>
      </p:sp>
      <p:sp>
        <p:nvSpPr>
          <p:cNvPr id="3" name="Marcador de contenido 2"/>
          <p:cNvSpPr>
            <a:spLocks noGrp="1"/>
          </p:cNvSpPr>
          <p:nvPr>
            <p:ph sz="half" idx="1"/>
          </p:nvPr>
        </p:nvSpPr>
        <p:spPr>
          <a:xfrm>
            <a:off x="129209" y="2375452"/>
            <a:ext cx="8945217" cy="4363278"/>
          </a:xfrm>
        </p:spPr>
        <p:txBody>
          <a:bodyPr>
            <a:normAutofit/>
          </a:bodyPr>
          <a:lstStyle>
            <a:lvl1pP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defRPr sz="1600">
                <a:latin typeface="Open Sans Light" panose="020B0306030504020204" pitchFamily="34" charset="0"/>
                <a:ea typeface="Open Sans Light" panose="020B0306030504020204" pitchFamily="34" charset="0"/>
                <a:cs typeface="Open Sans Light" panose="020B0306030504020204" pitchFamily="34" charset="0"/>
              </a:defRPr>
            </a:lvl3pPr>
            <a:lvl4pPr>
              <a:defRPr sz="1400">
                <a:latin typeface="Open Sans Light" panose="020B0306030504020204" pitchFamily="34" charset="0"/>
                <a:ea typeface="Open Sans Light" panose="020B0306030504020204" pitchFamily="34" charset="0"/>
                <a:cs typeface="Open Sans Light" panose="020B0306030504020204" pitchFamily="34" charset="0"/>
              </a:defRPr>
            </a:lvl4pPr>
            <a:lvl5pPr>
              <a:defRPr sz="1400">
                <a:latin typeface="Open Sans Light" panose="020B0306030504020204" pitchFamily="34" charset="0"/>
                <a:ea typeface="Open Sans Light" panose="020B0306030504020204" pitchFamily="34" charset="0"/>
                <a:cs typeface="Open Sans Light" panose="020B0306030504020204"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7" name="Marcador de número de diapositiva 6"/>
          <p:cNvSpPr>
            <a:spLocks noGrp="1"/>
          </p:cNvSpPr>
          <p:nvPr>
            <p:ph type="sldNum" sz="quarter" idx="12"/>
          </p:nvPr>
        </p:nvSpPr>
        <p:spPr>
          <a:xfrm>
            <a:off x="9941" y="25126"/>
            <a:ext cx="516834" cy="365125"/>
          </a:xfrm>
        </p:spPr>
        <p:txBody>
          <a:bodyPr/>
          <a:lstStyle>
            <a:lvl1pPr algn="l">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FEEBA7F8-5E67-E546-8D44-19494CB9927D}" type="slidenum">
              <a:rPr lang="es-ES" smtClean="0"/>
              <a:pPr/>
              <a:t>‹Nº›</a:t>
            </a:fld>
            <a:endParaRPr lang="es-ES" dirty="0"/>
          </a:p>
        </p:txBody>
      </p:sp>
      <p:pic>
        <p:nvPicPr>
          <p:cNvPr id="6"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94992" y="102296"/>
            <a:ext cx="1394377" cy="1045783"/>
          </a:xfrm>
          <a:prstGeom prst="rect">
            <a:avLst/>
          </a:prstGeom>
          <a:noFill/>
          <a:ln>
            <a:noFill/>
          </a:ln>
          <a:effectLst>
            <a:glow rad="101600">
              <a:schemeClr val="bg1">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85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pic>
        <p:nvPicPr>
          <p:cNvPr id="4099" name="Picture 3" descr="C:\Users\usrlai03\Documents\Downloads\Plantillas PPT final-06.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0"/>
            <a:ext cx="914400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82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18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730504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BCB29-25AB-C047-8163-8069A97C01C1}" type="datetimeFigureOut">
              <a:rPr lang="es-ES" smtClean="0"/>
              <a:pPr/>
              <a:t>28/01/2016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BA7F8-5E67-E546-8D44-19494CB9927D}" type="slidenum">
              <a:rPr lang="es-ES" smtClean="0"/>
              <a:pPr/>
              <a:t>‹Nº›</a:t>
            </a:fld>
            <a:endParaRPr lang="es-ES"/>
          </a:p>
        </p:txBody>
      </p:sp>
    </p:spTree>
    <p:extLst>
      <p:ext uri="{BB962C8B-B14F-4D97-AF65-F5344CB8AC3E}">
        <p14:creationId xmlns:p14="http://schemas.microsoft.com/office/powerpoint/2010/main" val="38261310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50" r:id="rId4"/>
    <p:sldLayoutId id="2147483664" r:id="rId5"/>
    <p:sldLayoutId id="2147483652" r:id="rId6"/>
    <p:sldLayoutId id="2147483663" r:id="rId7"/>
    <p:sldLayoutId id="2147483661"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n-US" b="1" dirty="0" smtClean="0"/>
              <a:t>Caribbean Marine Atlas Phase 2 - CMA2</a:t>
            </a:r>
            <a:endParaRPr lang="en-US" b="1" dirty="0"/>
          </a:p>
        </p:txBody>
      </p:sp>
      <p:sp>
        <p:nvSpPr>
          <p:cNvPr id="3" name="2 Subtítulo"/>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2170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effectLst/>
              </a:rPr>
              <a:t>THE CATALGUE</a:t>
            </a:r>
            <a:br>
              <a:rPr lang="es-CO" dirty="0" smtClean="0">
                <a:effectLst/>
              </a:rPr>
            </a:br>
            <a:r>
              <a:rPr lang="es-CO" dirty="0" smtClean="0">
                <a:effectLst/>
              </a:rPr>
              <a:t>1. </a:t>
            </a:r>
            <a:r>
              <a:rPr lang="es-CO" sz="2700" dirty="0" smtClean="0">
                <a:effectLst/>
              </a:rPr>
              <a:t>The</a:t>
            </a:r>
            <a:r>
              <a:rPr lang="es-CO" sz="2700" dirty="0">
                <a:effectLst/>
              </a:rPr>
              <a:t> Excel </a:t>
            </a:r>
            <a:r>
              <a:rPr lang="es-CO" sz="2700" dirty="0" err="1">
                <a:effectLst/>
              </a:rPr>
              <a:t>source</a:t>
            </a:r>
            <a:r>
              <a:rPr lang="es-CO" sz="2700" dirty="0">
                <a:effectLst/>
              </a:rPr>
              <a:t> </a:t>
            </a:r>
            <a:r>
              <a:rPr lang="es-CO" sz="2700" dirty="0" err="1">
                <a:effectLst/>
              </a:rPr>
              <a:t>management</a:t>
            </a:r>
            <a:endParaRPr lang="es-CO" sz="2700" dirty="0"/>
          </a:p>
        </p:txBody>
      </p:sp>
      <p:sp>
        <p:nvSpPr>
          <p:cNvPr id="3" name="2 Marcador de contenido"/>
          <p:cNvSpPr>
            <a:spLocks noGrp="1"/>
          </p:cNvSpPr>
          <p:nvPr>
            <p:ph sz="quarter" idx="4"/>
          </p:nvPr>
        </p:nvSpPr>
        <p:spPr>
          <a:xfrm>
            <a:off x="223520" y="1638300"/>
            <a:ext cx="8428320" cy="4718050"/>
          </a:xfrm>
        </p:spPr>
        <p:txBody>
          <a:bodyPr>
            <a:normAutofit/>
          </a:bodyPr>
          <a:lstStyle/>
          <a:p>
            <a:pPr marL="0" indent="0">
              <a:buNone/>
            </a:pPr>
            <a:r>
              <a:rPr lang="en-US" sz="2700" dirty="0"/>
              <a:t>At all times, for the inclusion of new </a:t>
            </a:r>
            <a:r>
              <a:rPr lang="en-US" sz="2700" dirty="0" smtClean="0"/>
              <a:t>sources</a:t>
            </a:r>
            <a:r>
              <a:rPr lang="en-US" sz="2700" dirty="0"/>
              <a:t> </a:t>
            </a:r>
            <a:endParaRPr lang="en-US" sz="2700" dirty="0" smtClean="0"/>
          </a:p>
          <a:p>
            <a:pPr marL="914400" lvl="1" indent="-457200">
              <a:buFont typeface="+mj-lt"/>
              <a:buAutoNum type="arabicPeriod"/>
            </a:pPr>
            <a:r>
              <a:rPr lang="en-US" dirty="0" smtClean="0"/>
              <a:t>Review</a:t>
            </a:r>
            <a:r>
              <a:rPr lang="en-US" dirty="0"/>
              <a:t> the description and scope</a:t>
            </a:r>
            <a:endParaRPr lang="es-CO" dirty="0"/>
          </a:p>
          <a:p>
            <a:pPr marL="914400" lvl="1" indent="-457200">
              <a:buFont typeface="+mj-lt"/>
              <a:buAutoNum type="arabicPeriod"/>
            </a:pPr>
            <a:r>
              <a:rPr lang="es-CO" dirty="0" err="1" smtClean="0"/>
              <a:t>Identify</a:t>
            </a:r>
            <a:r>
              <a:rPr lang="es-CO" dirty="0" smtClean="0"/>
              <a:t> </a:t>
            </a:r>
            <a:r>
              <a:rPr lang="es-CO" dirty="0" err="1" smtClean="0"/>
              <a:t>level</a:t>
            </a:r>
            <a:r>
              <a:rPr lang="es-CO" dirty="0" smtClean="0"/>
              <a:t> (Global, Regional, National, Subregional)</a:t>
            </a:r>
          </a:p>
          <a:p>
            <a:pPr marL="914400" lvl="1" indent="-457200">
              <a:buFont typeface="+mj-lt"/>
              <a:buAutoNum type="arabicPeriod"/>
            </a:pPr>
            <a:r>
              <a:rPr lang="es-CO" dirty="0" err="1" smtClean="0"/>
              <a:t>Identify</a:t>
            </a:r>
            <a:r>
              <a:rPr lang="es-CO" dirty="0" smtClean="0"/>
              <a:t> </a:t>
            </a:r>
            <a:r>
              <a:rPr lang="es-CO" dirty="0" err="1" smtClean="0"/>
              <a:t>tools</a:t>
            </a:r>
            <a:r>
              <a:rPr lang="es-CO" dirty="0" smtClean="0"/>
              <a:t> </a:t>
            </a:r>
            <a:r>
              <a:rPr lang="es-CO" dirty="0" err="1" smtClean="0"/>
              <a:t>type</a:t>
            </a:r>
            <a:r>
              <a:rPr lang="es-CO" dirty="0" smtClean="0"/>
              <a:t> (GIS, Website, Metadata)</a:t>
            </a:r>
          </a:p>
          <a:p>
            <a:pPr marL="914400" lvl="1" indent="-457200">
              <a:buFont typeface="+mj-lt"/>
              <a:buAutoNum type="arabicPeriod"/>
            </a:pPr>
            <a:r>
              <a:rPr lang="en-US" dirty="0"/>
              <a:t>Identify </a:t>
            </a:r>
            <a:r>
              <a:rPr lang="en-US" dirty="0" smtClean="0"/>
              <a:t>it provides</a:t>
            </a:r>
            <a:r>
              <a:rPr lang="en-US" dirty="0"/>
              <a:t> geospatial </a:t>
            </a:r>
            <a:r>
              <a:rPr lang="en-US" dirty="0" smtClean="0"/>
              <a:t>information</a:t>
            </a:r>
          </a:p>
          <a:p>
            <a:pPr marL="914400" lvl="1" indent="-457200">
              <a:buFont typeface="+mj-lt"/>
              <a:buAutoNum type="arabicPeriod"/>
            </a:pPr>
            <a:r>
              <a:rPr lang="es-CO" dirty="0" err="1" smtClean="0"/>
              <a:t>Identify</a:t>
            </a:r>
            <a:r>
              <a:rPr lang="es-CO" dirty="0" smtClean="0"/>
              <a:t> </a:t>
            </a:r>
            <a:r>
              <a:rPr lang="es-CO" dirty="0" err="1" smtClean="0"/>
              <a:t>geoservice</a:t>
            </a:r>
            <a:r>
              <a:rPr lang="es-CO" dirty="0" smtClean="0"/>
              <a:t> </a:t>
            </a:r>
            <a:r>
              <a:rPr lang="es-CO" dirty="0" err="1" smtClean="0"/>
              <a:t>type</a:t>
            </a:r>
            <a:r>
              <a:rPr lang="es-CO" dirty="0" smtClean="0"/>
              <a:t> (WMS, WFS, </a:t>
            </a:r>
            <a:r>
              <a:rPr lang="es-CO" dirty="0" err="1" smtClean="0"/>
              <a:t>ArcGIS</a:t>
            </a:r>
            <a:r>
              <a:rPr lang="es-CO" dirty="0" smtClean="0"/>
              <a:t> </a:t>
            </a:r>
            <a:r>
              <a:rPr lang="es-CO" dirty="0" err="1" smtClean="0"/>
              <a:t>Service</a:t>
            </a:r>
            <a:r>
              <a:rPr lang="es-CO" dirty="0" smtClean="0"/>
              <a:t>, etc.)</a:t>
            </a:r>
          </a:p>
          <a:p>
            <a:pPr marL="914400" lvl="1" indent="-457200">
              <a:buFont typeface="+mj-lt"/>
              <a:buAutoNum type="arabicPeriod"/>
            </a:pPr>
            <a:r>
              <a:rPr lang="es-CO" dirty="0" err="1"/>
              <a:t>Identify</a:t>
            </a:r>
            <a:r>
              <a:rPr lang="es-CO" dirty="0"/>
              <a:t> </a:t>
            </a:r>
            <a:r>
              <a:rPr lang="es-CO" dirty="0" err="1" smtClean="0"/>
              <a:t>language</a:t>
            </a:r>
            <a:endParaRPr lang="es-CO" dirty="0" smtClean="0"/>
          </a:p>
          <a:p>
            <a:pPr marL="914400" lvl="1" indent="-457200">
              <a:buFont typeface="+mj-lt"/>
              <a:buAutoNum type="arabicPeriod"/>
            </a:pPr>
            <a:r>
              <a:rPr lang="es-CO" dirty="0" err="1"/>
              <a:t>Identify</a:t>
            </a:r>
            <a:r>
              <a:rPr lang="es-CO" dirty="0"/>
              <a:t> </a:t>
            </a:r>
            <a:r>
              <a:rPr lang="es-CO" dirty="0" err="1"/>
              <a:t>geographic</a:t>
            </a:r>
            <a:r>
              <a:rPr lang="es-CO" dirty="0"/>
              <a:t> </a:t>
            </a:r>
            <a:r>
              <a:rPr lang="es-CO" dirty="0" err="1"/>
              <a:t>coverage</a:t>
            </a:r>
            <a:r>
              <a:rPr lang="es-CO" dirty="0"/>
              <a:t> </a:t>
            </a:r>
            <a:endParaRPr lang="es-CO" dirty="0" smtClean="0"/>
          </a:p>
          <a:p>
            <a:pPr marL="914400" lvl="1" indent="-457200">
              <a:buFont typeface="+mj-lt"/>
              <a:buAutoNum type="arabicPeriod"/>
            </a:pPr>
            <a:r>
              <a:rPr lang="en-US" dirty="0"/>
              <a:t>identify if </a:t>
            </a:r>
            <a:r>
              <a:rPr lang="en-US" dirty="0" smtClean="0"/>
              <a:t>it´s</a:t>
            </a:r>
            <a:r>
              <a:rPr lang="en-US" dirty="0"/>
              <a:t> applied to existing categories</a:t>
            </a:r>
            <a:endParaRPr lang="es-CO" dirty="0"/>
          </a:p>
        </p:txBody>
      </p:sp>
      <p:sp>
        <p:nvSpPr>
          <p:cNvPr id="4" name="AutoShape 2" descr="Resultado de imagen para exc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25938" y="4155798"/>
            <a:ext cx="1737002" cy="173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20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solidFill>
                  <a:schemeClr val="accent6">
                    <a:lumMod val="75000"/>
                  </a:schemeClr>
                </a:solidFill>
              </a:rPr>
              <a:t>2. </a:t>
            </a:r>
            <a:r>
              <a:rPr lang="es-CO" dirty="0" err="1" smtClean="0">
                <a:solidFill>
                  <a:schemeClr val="accent6">
                    <a:lumMod val="75000"/>
                  </a:schemeClr>
                </a:solidFill>
              </a:rPr>
              <a:t>Dataflow</a:t>
            </a:r>
            <a:r>
              <a:rPr lang="es-CO" dirty="0" smtClean="0">
                <a:solidFill>
                  <a:schemeClr val="accent6">
                    <a:lumMod val="75000"/>
                  </a:schemeClr>
                </a:solidFill>
              </a:rPr>
              <a:t> #1 </a:t>
            </a:r>
            <a:br>
              <a:rPr lang="es-CO" dirty="0" smtClean="0">
                <a:solidFill>
                  <a:schemeClr val="accent6">
                    <a:lumMod val="75000"/>
                  </a:schemeClr>
                </a:solidFill>
              </a:rPr>
            </a:br>
            <a:r>
              <a:rPr lang="es-CO" dirty="0" smtClean="0">
                <a:solidFill>
                  <a:schemeClr val="accent6">
                    <a:lumMod val="75000"/>
                  </a:schemeClr>
                </a:solidFill>
              </a:rPr>
              <a:t>CATALOGUE</a:t>
            </a:r>
            <a:endParaRPr lang="es-CO" dirty="0">
              <a:solidFill>
                <a:schemeClr val="accent6">
                  <a:lumMod val="75000"/>
                </a:schemeClr>
              </a:solidFill>
            </a:endParaRPr>
          </a:p>
        </p:txBody>
      </p:sp>
      <p:graphicFrame>
        <p:nvGraphicFramePr>
          <p:cNvPr id="4" name="3 Marcador de contenido"/>
          <p:cNvGraphicFramePr>
            <a:graphicFrameLocks noGrp="1"/>
          </p:cNvGraphicFramePr>
          <p:nvPr>
            <p:ph sz="quarter" idx="4"/>
            <p:extLst>
              <p:ext uri="{D42A27DB-BD31-4B8C-83A1-F6EECF244321}">
                <p14:modId xmlns:p14="http://schemas.microsoft.com/office/powerpoint/2010/main" val="2073978156"/>
              </p:ext>
            </p:extLst>
          </p:nvPr>
        </p:nvGraphicFramePr>
        <p:xfrm>
          <a:off x="223838" y="1311275"/>
          <a:ext cx="8747125" cy="504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p:cNvPicPr>
            <a:picLocks noChangeAspect="1" noChangeArrowheads="1"/>
          </p:cNvPicPr>
          <p:nvPr/>
        </p:nvPicPr>
        <p:blipFill rotWithShape="1">
          <a:blip r:embed="rId8">
            <a:extLst>
              <a:ext uri="{28A0092B-C50C-407E-A947-70E740481C1C}">
                <a14:useLocalDpi xmlns:a14="http://schemas.microsoft.com/office/drawing/2010/main"/>
              </a:ext>
            </a:extLst>
          </a:blip>
          <a:srcRect/>
          <a:stretch/>
        </p:blipFill>
        <p:spPr bwMode="auto">
          <a:xfrm>
            <a:off x="3352800" y="154819"/>
            <a:ext cx="1511406" cy="147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71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normAutofit fontScale="90000"/>
          </a:bodyPr>
          <a:lstStyle/>
          <a:p>
            <a:r>
              <a:rPr lang="es-CO" dirty="0" err="1" smtClean="0">
                <a:solidFill>
                  <a:schemeClr val="accent3">
                    <a:lumMod val="75000"/>
                  </a:schemeClr>
                </a:solidFill>
              </a:rPr>
              <a:t>Dataflow</a:t>
            </a:r>
            <a:r>
              <a:rPr lang="es-CO" dirty="0" smtClean="0">
                <a:solidFill>
                  <a:schemeClr val="accent3">
                    <a:lumMod val="75000"/>
                  </a:schemeClr>
                </a:solidFill>
              </a:rPr>
              <a:t> #2 </a:t>
            </a:r>
            <a:br>
              <a:rPr lang="es-CO" dirty="0" smtClean="0">
                <a:solidFill>
                  <a:schemeClr val="accent3">
                    <a:lumMod val="75000"/>
                  </a:schemeClr>
                </a:solidFill>
              </a:rPr>
            </a:br>
            <a:r>
              <a:rPr lang="es-CO" dirty="0" smtClean="0">
                <a:solidFill>
                  <a:schemeClr val="accent3">
                    <a:lumMod val="75000"/>
                  </a:schemeClr>
                </a:solidFill>
              </a:rPr>
              <a:t>ATLAS</a:t>
            </a:r>
            <a:endParaRPr lang="es-CO" dirty="0">
              <a:solidFill>
                <a:schemeClr val="accent3">
                  <a:lumMod val="75000"/>
                </a:schemeClr>
              </a:solidFill>
            </a:endParaRPr>
          </a:p>
        </p:txBody>
      </p:sp>
      <p:graphicFrame>
        <p:nvGraphicFramePr>
          <p:cNvPr id="4" name="3 Marcador de contenido"/>
          <p:cNvGraphicFramePr>
            <a:graphicFrameLocks noGrp="1"/>
          </p:cNvGraphicFramePr>
          <p:nvPr>
            <p:ph sz="quarter" idx="4"/>
            <p:extLst>
              <p:ext uri="{D42A27DB-BD31-4B8C-83A1-F6EECF244321}">
                <p14:modId xmlns:p14="http://schemas.microsoft.com/office/powerpoint/2010/main" val="697869591"/>
              </p:ext>
            </p:extLst>
          </p:nvPr>
        </p:nvGraphicFramePr>
        <p:xfrm>
          <a:off x="223838" y="1311275"/>
          <a:ext cx="8747125" cy="504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p:cNvPicPr>
            <a:picLocks noChangeAspect="1" noChangeArrowheads="1"/>
          </p:cNvPicPr>
          <p:nvPr/>
        </p:nvPicPr>
        <p:blipFill rotWithShape="1">
          <a:blip r:embed="rId8">
            <a:extLst>
              <a:ext uri="{28A0092B-C50C-407E-A947-70E740481C1C}">
                <a14:useLocalDpi xmlns:a14="http://schemas.microsoft.com/office/drawing/2010/main"/>
              </a:ext>
            </a:extLst>
          </a:blip>
          <a:srcRect/>
          <a:stretch/>
        </p:blipFill>
        <p:spPr bwMode="auto">
          <a:xfrm>
            <a:off x="4744720" y="0"/>
            <a:ext cx="944880" cy="83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13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n-US" dirty="0" smtClean="0"/>
              <a:t>WEBSITE</a:t>
            </a:r>
            <a:endParaRPr lang="en-US" dirty="0"/>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24659" y="957973"/>
            <a:ext cx="8004941" cy="474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3 Marcador de contenido"/>
          <p:cNvPicPr>
            <a:picLocks noGrp="1" noChangeAspect="1"/>
          </p:cNvPicPr>
          <p:nvPr>
            <p:ph sz="half" idx="4294967295"/>
          </p:nvPr>
        </p:nvPicPr>
        <p:blipFill>
          <a:blip r:embed="rId3">
            <a:extLst>
              <a:ext uri="{28A0092B-C50C-407E-A947-70E740481C1C}">
                <a14:useLocalDpi xmlns:a14="http://schemas.microsoft.com/office/drawing/2010/main"/>
              </a:ext>
            </a:extLst>
          </a:blip>
          <a:stretch>
            <a:fillRect/>
          </a:stretch>
        </p:blipFill>
        <p:spPr>
          <a:xfrm>
            <a:off x="6052678" y="4259973"/>
            <a:ext cx="2821589" cy="2001127"/>
          </a:xfrm>
          <a:prstGeom prst="rect">
            <a:avLst/>
          </a:prstGeom>
          <a:ln>
            <a:noFill/>
          </a:ln>
          <a:effectLst>
            <a:outerShdw blurRad="292100" dist="139700" dir="2700000" algn="tl" rotWithShape="0">
              <a:srgbClr val="333333">
                <a:alpha val="65000"/>
              </a:srgbClr>
            </a:outerShdw>
          </a:effectLst>
        </p:spPr>
      </p:pic>
      <p:sp>
        <p:nvSpPr>
          <p:cNvPr id="2" name="1 CuadroTexto"/>
          <p:cNvSpPr txBox="1"/>
          <p:nvPr/>
        </p:nvSpPr>
        <p:spPr>
          <a:xfrm>
            <a:off x="5951078" y="6174430"/>
            <a:ext cx="2161489" cy="587574"/>
          </a:xfrm>
          <a:prstGeom prst="rect">
            <a:avLst/>
          </a:prstGeom>
          <a:noFill/>
        </p:spPr>
        <p:txBody>
          <a:bodyPr wrap="none" rtlCol="0">
            <a:spAutoFit/>
          </a:bodyPr>
          <a:lstStyle/>
          <a:p>
            <a:r>
              <a:rPr lang="es-CO" b="1" dirty="0" smtClean="0">
                <a:solidFill>
                  <a:srgbClr val="F3B329"/>
                </a:solidFill>
              </a:rPr>
              <a:t>RESPONSIVE DESIGN</a:t>
            </a:r>
          </a:p>
          <a:p>
            <a:endParaRPr lang="es-CO" b="1" dirty="0">
              <a:solidFill>
                <a:srgbClr val="F3B329"/>
              </a:solidFill>
            </a:endParaRPr>
          </a:p>
        </p:txBody>
      </p:sp>
      <p:sp>
        <p:nvSpPr>
          <p:cNvPr id="3" name="2 Rectángulo"/>
          <p:cNvSpPr/>
          <p:nvPr/>
        </p:nvSpPr>
        <p:spPr>
          <a:xfrm>
            <a:off x="224659" y="5793740"/>
            <a:ext cx="5118389" cy="461665"/>
          </a:xfrm>
          <a:prstGeom prst="rect">
            <a:avLst/>
          </a:prstGeom>
        </p:spPr>
        <p:txBody>
          <a:bodyPr wrap="none">
            <a:spAutoFit/>
          </a:bodyPr>
          <a:lstStyle/>
          <a:p>
            <a:r>
              <a:rPr lang="en-US" sz="2400" b="1" dirty="0">
                <a:solidFill>
                  <a:schemeClr val="accent1">
                    <a:lumMod val="75000"/>
                  </a:schemeClr>
                </a:solidFill>
              </a:rPr>
              <a:t>http://</a:t>
            </a:r>
            <a:r>
              <a:rPr lang="en-US" sz="2400" b="1" dirty="0" smtClean="0">
                <a:solidFill>
                  <a:schemeClr val="accent1">
                    <a:lumMod val="75000"/>
                  </a:schemeClr>
                </a:solidFill>
              </a:rPr>
              <a:t>www.caribbeanmarineatlas.net</a:t>
            </a:r>
            <a:endParaRPr lang="en-US" sz="2400" b="1" dirty="0">
              <a:solidFill>
                <a:schemeClr val="accent1">
                  <a:lumMod val="75000"/>
                </a:schemeClr>
              </a:solidFill>
            </a:endParaRPr>
          </a:p>
        </p:txBody>
      </p:sp>
    </p:spTree>
    <p:extLst>
      <p:ext uri="{BB962C8B-B14F-4D97-AF65-F5344CB8AC3E}">
        <p14:creationId xmlns:p14="http://schemas.microsoft.com/office/powerpoint/2010/main" val="2615228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PRODUCTS – THE CATALOGUE </a:t>
            </a:r>
            <a:endParaRPr lang="es-CO" dirty="0"/>
          </a:p>
        </p:txBody>
      </p:sp>
      <p:pic>
        <p:nvPicPr>
          <p:cNvPr id="6147" name="Picture 3"/>
          <p:cNvPicPr>
            <a:picLocks noGrp="1" noChangeAspect="1" noChangeArrowheads="1"/>
          </p:cNvPicPr>
          <p:nvPr>
            <p:ph sz="quarter" idx="4"/>
          </p:nvPr>
        </p:nvPicPr>
        <p:blipFill rotWithShape="1">
          <a:blip r:embed="rId2">
            <a:extLst>
              <a:ext uri="{28A0092B-C50C-407E-A947-70E740481C1C}">
                <a14:useLocalDpi xmlns:a14="http://schemas.microsoft.com/office/drawing/2010/main"/>
              </a:ext>
            </a:extLst>
          </a:blip>
          <a:stretch/>
        </p:blipFill>
        <p:spPr bwMode="auto">
          <a:xfrm>
            <a:off x="950509" y="1155092"/>
            <a:ext cx="7189269" cy="490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redondeado"/>
          <p:cNvSpPr/>
          <p:nvPr/>
        </p:nvSpPr>
        <p:spPr>
          <a:xfrm>
            <a:off x="1055023" y="2740360"/>
            <a:ext cx="1595345" cy="250952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5" name="4 CuadroTexto"/>
          <p:cNvSpPr txBox="1"/>
          <p:nvPr/>
        </p:nvSpPr>
        <p:spPr>
          <a:xfrm>
            <a:off x="7913445" y="2940138"/>
            <a:ext cx="1277016" cy="369332"/>
          </a:xfrm>
          <a:prstGeom prst="rect">
            <a:avLst/>
          </a:prstGeom>
          <a:noFill/>
        </p:spPr>
        <p:txBody>
          <a:bodyPr wrap="none" rtlCol="0">
            <a:spAutoFit/>
          </a:bodyPr>
          <a:lstStyle/>
          <a:p>
            <a:r>
              <a:rPr lang="es-CO" b="1" dirty="0" err="1" smtClean="0"/>
              <a:t>Description</a:t>
            </a:r>
            <a:endParaRPr lang="es-CO" b="1" dirty="0"/>
          </a:p>
        </p:txBody>
      </p:sp>
      <p:sp>
        <p:nvSpPr>
          <p:cNvPr id="13" name="12 Rectángulo redondeado"/>
          <p:cNvSpPr/>
          <p:nvPr/>
        </p:nvSpPr>
        <p:spPr>
          <a:xfrm>
            <a:off x="3167481" y="2730350"/>
            <a:ext cx="4287520" cy="57912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20" name="19 Rectángulo redondeado"/>
          <p:cNvSpPr/>
          <p:nvPr/>
        </p:nvSpPr>
        <p:spPr>
          <a:xfrm>
            <a:off x="3213357" y="4028397"/>
            <a:ext cx="4287520" cy="65024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21" name="20 Rectángulo redondeado"/>
          <p:cNvSpPr/>
          <p:nvPr/>
        </p:nvSpPr>
        <p:spPr>
          <a:xfrm>
            <a:off x="3213357" y="4928011"/>
            <a:ext cx="688340" cy="201574"/>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22" name="21 CuadroTexto"/>
          <p:cNvSpPr txBox="1"/>
          <p:nvPr/>
        </p:nvSpPr>
        <p:spPr>
          <a:xfrm>
            <a:off x="54233" y="4928011"/>
            <a:ext cx="964175" cy="461665"/>
          </a:xfrm>
          <a:prstGeom prst="rect">
            <a:avLst/>
          </a:prstGeom>
          <a:noFill/>
        </p:spPr>
        <p:txBody>
          <a:bodyPr wrap="none" rtlCol="0">
            <a:spAutoFit/>
          </a:bodyPr>
          <a:lstStyle/>
          <a:p>
            <a:r>
              <a:rPr lang="es-CO" sz="2400" b="1" dirty="0" err="1" smtClean="0"/>
              <a:t>Filters</a:t>
            </a:r>
            <a:endParaRPr lang="es-CO" sz="2400" b="1" dirty="0"/>
          </a:p>
        </p:txBody>
      </p:sp>
      <p:sp>
        <p:nvSpPr>
          <p:cNvPr id="29" name="28 CuadroTexto"/>
          <p:cNvSpPr txBox="1"/>
          <p:nvPr/>
        </p:nvSpPr>
        <p:spPr>
          <a:xfrm>
            <a:off x="5311240" y="4944919"/>
            <a:ext cx="1617751" cy="369332"/>
          </a:xfrm>
          <a:prstGeom prst="rect">
            <a:avLst/>
          </a:prstGeom>
          <a:noFill/>
        </p:spPr>
        <p:txBody>
          <a:bodyPr wrap="none" rtlCol="0">
            <a:spAutoFit/>
          </a:bodyPr>
          <a:lstStyle/>
          <a:p>
            <a:pPr algn="r"/>
            <a:r>
              <a:rPr lang="es-CO" b="1" dirty="0" smtClean="0"/>
              <a:t>URL to website</a:t>
            </a:r>
            <a:endParaRPr lang="es-CO" b="1" dirty="0"/>
          </a:p>
        </p:txBody>
      </p:sp>
      <p:cxnSp>
        <p:nvCxnSpPr>
          <p:cNvPr id="30" name="29 Conector angular"/>
          <p:cNvCxnSpPr/>
          <p:nvPr/>
        </p:nvCxnSpPr>
        <p:spPr>
          <a:xfrm>
            <a:off x="3901697" y="4935198"/>
            <a:ext cx="1409544" cy="240589"/>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34" name="33 CuadroTexto"/>
          <p:cNvSpPr txBox="1"/>
          <p:nvPr/>
        </p:nvSpPr>
        <p:spPr>
          <a:xfrm>
            <a:off x="7847553" y="4281680"/>
            <a:ext cx="1291186" cy="646331"/>
          </a:xfrm>
          <a:prstGeom prst="rect">
            <a:avLst/>
          </a:prstGeom>
          <a:noFill/>
        </p:spPr>
        <p:txBody>
          <a:bodyPr wrap="none" rtlCol="0">
            <a:spAutoFit/>
          </a:bodyPr>
          <a:lstStyle/>
          <a:p>
            <a:pPr algn="r"/>
            <a:r>
              <a:rPr lang="es-CO" b="1" dirty="0" err="1" smtClean="0"/>
              <a:t>Geoservice</a:t>
            </a:r>
            <a:r>
              <a:rPr lang="es-CO" b="1" dirty="0" smtClean="0"/>
              <a:t> </a:t>
            </a:r>
          </a:p>
          <a:p>
            <a:pPr algn="ctr"/>
            <a:r>
              <a:rPr lang="es-CO" b="1" dirty="0" smtClean="0"/>
              <a:t>URL</a:t>
            </a:r>
            <a:endParaRPr lang="es-CO" b="1" dirty="0"/>
          </a:p>
        </p:txBody>
      </p:sp>
      <p:cxnSp>
        <p:nvCxnSpPr>
          <p:cNvPr id="35" name="34 Conector angular"/>
          <p:cNvCxnSpPr/>
          <p:nvPr/>
        </p:nvCxnSpPr>
        <p:spPr>
          <a:xfrm>
            <a:off x="7500879" y="4274672"/>
            <a:ext cx="500752" cy="403966"/>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0" name="49 Conector angular"/>
          <p:cNvCxnSpPr/>
          <p:nvPr/>
        </p:nvCxnSpPr>
        <p:spPr>
          <a:xfrm rot="5400000">
            <a:off x="-678937" y="3171058"/>
            <a:ext cx="2949218" cy="518702"/>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1" name="60 Conector angular"/>
          <p:cNvCxnSpPr/>
          <p:nvPr/>
        </p:nvCxnSpPr>
        <p:spPr>
          <a:xfrm>
            <a:off x="7455001" y="2905504"/>
            <a:ext cx="684777" cy="403966"/>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55948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ATLAS</a:t>
            </a:r>
            <a:endParaRPr lang="es-CO" dirty="0"/>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a:ext>
            </a:extLst>
          </a:blip>
          <a:srcRect/>
          <a:stretch>
            <a:fillRect/>
          </a:stretch>
        </p:blipFill>
        <p:spPr bwMode="auto">
          <a:xfrm>
            <a:off x="1104925" y="1311275"/>
            <a:ext cx="6984951"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104925" y="941943"/>
            <a:ext cx="3913251" cy="369332"/>
          </a:xfrm>
          <a:prstGeom prst="rect">
            <a:avLst/>
          </a:prstGeom>
        </p:spPr>
        <p:txBody>
          <a:bodyPr wrap="none">
            <a:spAutoFit/>
          </a:bodyPr>
          <a:lstStyle/>
          <a:p>
            <a:r>
              <a:rPr lang="en-US" b="1" dirty="0">
                <a:solidFill>
                  <a:schemeClr val="accent1">
                    <a:lumMod val="75000"/>
                  </a:schemeClr>
                </a:solidFill>
              </a:rPr>
              <a:t>http://</a:t>
            </a:r>
            <a:r>
              <a:rPr lang="en-US" b="1" dirty="0" smtClean="0">
                <a:solidFill>
                  <a:schemeClr val="accent1">
                    <a:lumMod val="75000"/>
                  </a:schemeClr>
                </a:solidFill>
              </a:rPr>
              <a:t>atlas.caribbeanmarineatlas.net</a:t>
            </a:r>
            <a:endParaRPr lang="en-US" b="1" dirty="0">
              <a:solidFill>
                <a:schemeClr val="accent1">
                  <a:lumMod val="75000"/>
                </a:schemeClr>
              </a:solidFill>
            </a:endParaRPr>
          </a:p>
        </p:txBody>
      </p:sp>
    </p:spTree>
    <p:extLst>
      <p:ext uri="{BB962C8B-B14F-4D97-AF65-F5344CB8AC3E}">
        <p14:creationId xmlns:p14="http://schemas.microsoft.com/office/powerpoint/2010/main" val="1951267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CO" dirty="0" smtClean="0"/>
              <a:t>ATLAS- </a:t>
            </a:r>
            <a:r>
              <a:rPr lang="es-CO" dirty="0" err="1" smtClean="0"/>
              <a:t>Layers</a:t>
            </a:r>
            <a:endParaRPr lang="es-CO" dirty="0"/>
          </a:p>
        </p:txBody>
      </p:sp>
      <p:pic>
        <p:nvPicPr>
          <p:cNvPr id="2051" name="Picture 3"/>
          <p:cNvPicPr>
            <a:picLocks noGrp="1" noChangeAspect="1" noChangeArrowheads="1"/>
          </p:cNvPicPr>
          <p:nvPr>
            <p:ph sz="quarter" idx="4"/>
          </p:nvPr>
        </p:nvPicPr>
        <p:blipFill>
          <a:blip r:embed="rId2">
            <a:extLst>
              <a:ext uri="{28A0092B-C50C-407E-A947-70E740481C1C}">
                <a14:useLocalDpi xmlns:a14="http://schemas.microsoft.com/office/drawing/2010/main"/>
              </a:ext>
            </a:extLst>
          </a:blip>
          <a:srcRect/>
          <a:stretch>
            <a:fillRect/>
          </a:stretch>
        </p:blipFill>
        <p:spPr bwMode="auto">
          <a:xfrm>
            <a:off x="223520" y="1208919"/>
            <a:ext cx="6360352"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3"/>
          <p:cNvSpPr/>
          <p:nvPr/>
        </p:nvSpPr>
        <p:spPr>
          <a:xfrm>
            <a:off x="6758084" y="2921168"/>
            <a:ext cx="2328841" cy="923330"/>
          </a:xfrm>
          <a:prstGeom prst="rect">
            <a:avLst/>
          </a:prstGeom>
        </p:spPr>
        <p:txBody>
          <a:bodyPr wrap="square">
            <a:spAutoFit/>
          </a:bodyPr>
          <a:lstStyle/>
          <a:p>
            <a:r>
              <a:rPr lang="en-US" dirty="0" smtClean="0"/>
              <a:t>External and remote services and official sources. 10 categories</a:t>
            </a:r>
            <a:endParaRPr lang="en-US" dirty="0"/>
          </a:p>
        </p:txBody>
      </p:sp>
    </p:spTree>
    <p:extLst>
      <p:ext uri="{BB962C8B-B14F-4D97-AF65-F5344CB8AC3E}">
        <p14:creationId xmlns:p14="http://schemas.microsoft.com/office/powerpoint/2010/main" val="839090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ATLAS- </a:t>
            </a:r>
            <a:r>
              <a:rPr lang="es-CO" dirty="0" err="1" smtClean="0"/>
              <a:t>Maps</a:t>
            </a:r>
            <a:endParaRPr lang="es-CO" dirty="0"/>
          </a:p>
        </p:txBody>
      </p:sp>
      <p:pic>
        <p:nvPicPr>
          <p:cNvPr id="4" name="Marcador de contenido 3"/>
          <p:cNvPicPr>
            <a:picLocks noGrp="1" noChangeAspect="1"/>
          </p:cNvPicPr>
          <p:nvPr>
            <p:ph sz="quarter" idx="4"/>
          </p:nvPr>
        </p:nvPicPr>
        <p:blipFill>
          <a:blip r:embed="rId2"/>
          <a:stretch>
            <a:fillRect/>
          </a:stretch>
        </p:blipFill>
        <p:spPr>
          <a:xfrm>
            <a:off x="223520" y="1208919"/>
            <a:ext cx="5661999" cy="5045075"/>
          </a:xfrm>
          <a:prstGeom prst="rect">
            <a:avLst/>
          </a:prstGeom>
        </p:spPr>
      </p:pic>
      <p:sp>
        <p:nvSpPr>
          <p:cNvPr id="5" name="Rectángulo 4"/>
          <p:cNvSpPr/>
          <p:nvPr/>
        </p:nvSpPr>
        <p:spPr>
          <a:xfrm>
            <a:off x="6281759" y="3382833"/>
            <a:ext cx="2328841" cy="923330"/>
          </a:xfrm>
          <a:prstGeom prst="rect">
            <a:avLst/>
          </a:prstGeom>
        </p:spPr>
        <p:txBody>
          <a:bodyPr wrap="square">
            <a:spAutoFit/>
          </a:bodyPr>
          <a:lstStyle/>
          <a:p>
            <a:r>
              <a:rPr lang="en-US" dirty="0"/>
              <a:t>Construction phase of thematic maps (10 at initial proposal)</a:t>
            </a:r>
          </a:p>
        </p:txBody>
      </p:sp>
    </p:spTree>
    <p:extLst>
      <p:ext uri="{BB962C8B-B14F-4D97-AF65-F5344CB8AC3E}">
        <p14:creationId xmlns:p14="http://schemas.microsoft.com/office/powerpoint/2010/main" val="2895460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ATLAS- </a:t>
            </a:r>
            <a:r>
              <a:rPr lang="es-CO" dirty="0" err="1" smtClean="0"/>
              <a:t>Documents</a:t>
            </a:r>
            <a:endParaRPr lang="es-CO" dirty="0"/>
          </a:p>
        </p:txBody>
      </p:sp>
      <p:pic>
        <p:nvPicPr>
          <p:cNvPr id="4098" name="Picture 2"/>
          <p:cNvPicPr>
            <a:picLocks noGrp="1" noChangeAspect="1" noChangeArrowheads="1"/>
          </p:cNvPicPr>
          <p:nvPr>
            <p:ph sz="quarter" idx="4"/>
          </p:nvPr>
        </p:nvPicPr>
        <p:blipFill>
          <a:blip r:embed="rId2">
            <a:extLst>
              <a:ext uri="{28A0092B-C50C-407E-A947-70E740481C1C}">
                <a14:useLocalDpi xmlns:a14="http://schemas.microsoft.com/office/drawing/2010/main"/>
              </a:ext>
            </a:extLst>
          </a:blip>
          <a:srcRect/>
          <a:stretch>
            <a:fillRect/>
          </a:stretch>
        </p:blipFill>
        <p:spPr bwMode="auto">
          <a:xfrm>
            <a:off x="223520" y="930275"/>
            <a:ext cx="6360352"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rotWithShape="1">
          <a:blip r:embed="rId3"/>
          <a:srcRect l="25205" t="14226" r="58910" b="66427"/>
          <a:stretch/>
        </p:blipFill>
        <p:spPr>
          <a:xfrm>
            <a:off x="7288604" y="2586520"/>
            <a:ext cx="1596315" cy="1732586"/>
          </a:xfrm>
          <a:prstGeom prst="rect">
            <a:avLst/>
          </a:prstGeom>
          <a:ln>
            <a:noFill/>
          </a:ln>
          <a:effectLst>
            <a:outerShdw blurRad="292100" dist="139700" dir="2700000" algn="tl" rotWithShape="0">
              <a:srgbClr val="333333">
                <a:alpha val="65000"/>
              </a:srgbClr>
            </a:outerShdw>
          </a:effectLst>
        </p:spPr>
      </p:pic>
      <p:cxnSp>
        <p:nvCxnSpPr>
          <p:cNvPr id="5" name="Conector recto de flecha 4"/>
          <p:cNvCxnSpPr>
            <a:stCxn id="4098" idx="3"/>
            <a:endCxn id="3" idx="1"/>
          </p:cNvCxnSpPr>
          <p:nvPr/>
        </p:nvCxnSpPr>
        <p:spPr>
          <a:xfrm>
            <a:off x="6583872" y="3452813"/>
            <a:ext cx="7047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6305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ATLAS- </a:t>
            </a:r>
            <a:r>
              <a:rPr lang="es-CO" dirty="0" err="1" smtClean="0"/>
              <a:t>People</a:t>
            </a:r>
            <a:endParaRPr lang="es-CO" dirty="0"/>
          </a:p>
        </p:txBody>
      </p:sp>
      <p:pic>
        <p:nvPicPr>
          <p:cNvPr id="25" name="Marcador de contenido 24"/>
          <p:cNvPicPr>
            <a:picLocks noGrp="1" noChangeAspect="1"/>
          </p:cNvPicPr>
          <p:nvPr>
            <p:ph sz="quarter" idx="4"/>
          </p:nvPr>
        </p:nvPicPr>
        <p:blipFill>
          <a:blip r:embed="rId2"/>
          <a:stretch>
            <a:fillRect/>
          </a:stretch>
        </p:blipFill>
        <p:spPr>
          <a:xfrm>
            <a:off x="223520" y="1208919"/>
            <a:ext cx="6405880" cy="4300768"/>
          </a:xfrm>
          <a:prstGeom prst="rect">
            <a:avLst/>
          </a:prstGeom>
        </p:spPr>
      </p:pic>
      <p:sp>
        <p:nvSpPr>
          <p:cNvPr id="4" name="Rectángulo 3"/>
          <p:cNvSpPr/>
          <p:nvPr/>
        </p:nvSpPr>
        <p:spPr>
          <a:xfrm>
            <a:off x="6877653" y="2588529"/>
            <a:ext cx="2068228" cy="2031325"/>
          </a:xfrm>
          <a:prstGeom prst="rect">
            <a:avLst/>
          </a:prstGeom>
        </p:spPr>
        <p:txBody>
          <a:bodyPr wrap="square">
            <a:spAutoFit/>
          </a:bodyPr>
          <a:lstStyle/>
          <a:p>
            <a:r>
              <a:rPr lang="en-US" dirty="0"/>
              <a:t>Managing profiles, roles and user groups. </a:t>
            </a:r>
            <a:endParaRPr lang="en-US" dirty="0" smtClean="0"/>
          </a:p>
          <a:p>
            <a:endParaRPr lang="en-US" dirty="0"/>
          </a:p>
          <a:p>
            <a:r>
              <a:rPr lang="en-US" dirty="0"/>
              <a:t>Control access permissions and use of information</a:t>
            </a:r>
          </a:p>
        </p:txBody>
      </p:sp>
      <p:pic>
        <p:nvPicPr>
          <p:cNvPr id="3" name="Imagen 2"/>
          <p:cNvPicPr>
            <a:picLocks noChangeAspect="1"/>
          </p:cNvPicPr>
          <p:nvPr/>
        </p:nvPicPr>
        <p:blipFill rotWithShape="1">
          <a:blip r:embed="rId3"/>
          <a:srcRect l="1254" t="15531" r="3424" b="12728"/>
          <a:stretch/>
        </p:blipFill>
        <p:spPr>
          <a:xfrm>
            <a:off x="1471783" y="4343400"/>
            <a:ext cx="2596699" cy="2118360"/>
          </a:xfrm>
          <a:prstGeom prst="rect">
            <a:avLst/>
          </a:prstGeom>
          <a:ln>
            <a:noFill/>
          </a:ln>
          <a:effectLst>
            <a:outerShdw blurRad="292100" dist="139700" dir="2700000" algn="tl" rotWithShape="0">
              <a:srgbClr val="333333">
                <a:alpha val="65000"/>
              </a:srgbClr>
            </a:outerShdw>
          </a:effectLst>
        </p:spPr>
      </p:pic>
      <p:cxnSp>
        <p:nvCxnSpPr>
          <p:cNvPr id="6" name="Conector recto de flecha 5"/>
          <p:cNvCxnSpPr>
            <a:endCxn id="3" idx="0"/>
          </p:cNvCxnSpPr>
          <p:nvPr/>
        </p:nvCxnSpPr>
        <p:spPr>
          <a:xfrm flipH="1">
            <a:off x="2770133" y="2788920"/>
            <a:ext cx="826507" cy="155448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60166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n-US" dirty="0" smtClean="0"/>
              <a:t>BACKGROUND</a:t>
            </a:r>
            <a:endParaRPr lang="en-US" dirty="0"/>
          </a:p>
        </p:txBody>
      </p:sp>
      <p:sp>
        <p:nvSpPr>
          <p:cNvPr id="5" name="4 Marcador de texto"/>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4130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Indicator advances</a:t>
            </a:r>
            <a:endParaRPr lang="en-US" dirty="0"/>
          </a:p>
        </p:txBody>
      </p:sp>
      <p:sp>
        <p:nvSpPr>
          <p:cNvPr id="3" name="2 Marcador de contenido"/>
          <p:cNvSpPr>
            <a:spLocks noGrp="1"/>
          </p:cNvSpPr>
          <p:nvPr>
            <p:ph sz="quarter" idx="4"/>
          </p:nvPr>
        </p:nvSpPr>
        <p:spPr>
          <a:xfrm>
            <a:off x="223520" y="1311965"/>
            <a:ext cx="6958945" cy="5044385"/>
          </a:xfrm>
        </p:spPr>
        <p:txBody>
          <a:bodyPr>
            <a:normAutofit/>
          </a:bodyPr>
          <a:lstStyle/>
          <a:p>
            <a:r>
              <a:rPr lang="en-US" sz="2000" u="sng" dirty="0"/>
              <a:t>Based in </a:t>
            </a:r>
            <a:r>
              <a:rPr lang="en-US" sz="2000" b="1" u="sng" dirty="0">
                <a:solidFill>
                  <a:schemeClr val="accent1">
                    <a:lumMod val="75000"/>
                  </a:schemeClr>
                </a:solidFill>
                <a:latin typeface="Open Sans" panose="020B0604020202020204" charset="0"/>
                <a:ea typeface="Open Sans" panose="020B0604020202020204" charset="0"/>
                <a:cs typeface="Open Sans" panose="020B0604020202020204" charset="0"/>
              </a:rPr>
              <a:t>SPINCAM </a:t>
            </a:r>
            <a:r>
              <a:rPr lang="en-US" sz="2000" b="1" u="sng" dirty="0" smtClean="0">
                <a:solidFill>
                  <a:schemeClr val="accent1">
                    <a:lumMod val="75000"/>
                  </a:schemeClr>
                </a:solidFill>
                <a:latin typeface="Open Sans" panose="020B0604020202020204" charset="0"/>
                <a:ea typeface="Open Sans" panose="020B0604020202020204" charset="0"/>
                <a:cs typeface="Open Sans" panose="020B0604020202020204" charset="0"/>
              </a:rPr>
              <a:t>experiences and lessons learned </a:t>
            </a:r>
            <a:endParaRPr lang="en-US" sz="2000" u="sng" dirty="0" smtClean="0"/>
          </a:p>
          <a:p>
            <a:endParaRPr lang="en-US" sz="2000" dirty="0" smtClean="0"/>
          </a:p>
          <a:p>
            <a:r>
              <a:rPr lang="en-US" sz="2000" dirty="0" smtClean="0"/>
              <a:t>19 Indicators </a:t>
            </a:r>
            <a:r>
              <a:rPr lang="en-US" sz="2000" i="1" dirty="0" smtClean="0"/>
              <a:t>proposed (</a:t>
            </a:r>
            <a:r>
              <a:rPr lang="en-US" sz="2000" dirty="0"/>
              <a:t>At least </a:t>
            </a:r>
            <a:r>
              <a:rPr lang="en-US" sz="2000" dirty="0" smtClean="0"/>
              <a:t>4)</a:t>
            </a:r>
            <a:endParaRPr lang="en-US" sz="2000" i="1" dirty="0" smtClean="0"/>
          </a:p>
          <a:p>
            <a:pPr lvl="1"/>
            <a:r>
              <a:rPr lang="en-US" sz="1800" dirty="0" smtClean="0"/>
              <a:t>Environment </a:t>
            </a:r>
            <a:r>
              <a:rPr lang="en-US" sz="1800" dirty="0"/>
              <a:t>(pressure - state - response), </a:t>
            </a:r>
            <a:r>
              <a:rPr lang="en-US" sz="1800" dirty="0" smtClean="0"/>
              <a:t>(10)</a:t>
            </a:r>
            <a:endParaRPr lang="en-US" sz="1800" dirty="0"/>
          </a:p>
          <a:p>
            <a:pPr lvl="1"/>
            <a:r>
              <a:rPr lang="en-US" sz="1800" dirty="0" smtClean="0"/>
              <a:t>Socioeconomic</a:t>
            </a:r>
            <a:r>
              <a:rPr lang="en-US" sz="1800" dirty="0"/>
              <a:t>, </a:t>
            </a:r>
            <a:r>
              <a:rPr lang="en-US" sz="1800" dirty="0" smtClean="0"/>
              <a:t>(7)</a:t>
            </a:r>
            <a:endParaRPr lang="en-US" sz="1800" dirty="0"/>
          </a:p>
          <a:p>
            <a:pPr lvl="1"/>
            <a:r>
              <a:rPr lang="en-US" sz="1800" dirty="0" smtClean="0"/>
              <a:t>Governance (2)</a:t>
            </a:r>
          </a:p>
          <a:p>
            <a:endParaRPr lang="en-US" sz="2000" dirty="0" smtClean="0"/>
          </a:p>
          <a:p>
            <a:r>
              <a:rPr lang="en-US" sz="2000" dirty="0" smtClean="0"/>
              <a:t>Components </a:t>
            </a:r>
            <a:r>
              <a:rPr lang="en-US" sz="2000" dirty="0"/>
              <a:t>of </a:t>
            </a:r>
            <a:r>
              <a:rPr lang="en-US" sz="2000" dirty="0" smtClean="0"/>
              <a:t>this Indicators </a:t>
            </a:r>
          </a:p>
          <a:p>
            <a:pPr lvl="1"/>
            <a:r>
              <a:rPr lang="en-US" sz="1800" dirty="0" smtClean="0"/>
              <a:t>Methodological sheet</a:t>
            </a:r>
          </a:p>
          <a:p>
            <a:pPr lvl="1"/>
            <a:r>
              <a:rPr lang="en-US" sz="1800" dirty="0" smtClean="0"/>
              <a:t>Data </a:t>
            </a:r>
            <a:r>
              <a:rPr lang="en-US" sz="1800" dirty="0"/>
              <a:t>and </a:t>
            </a:r>
            <a:r>
              <a:rPr lang="en-US" sz="1800" dirty="0" smtClean="0"/>
              <a:t>calculation</a:t>
            </a:r>
          </a:p>
          <a:p>
            <a:pPr lvl="1"/>
            <a:r>
              <a:rPr lang="en-US" sz="1800" dirty="0" smtClean="0"/>
              <a:t>Report</a:t>
            </a:r>
          </a:p>
          <a:p>
            <a:endParaRPr lang="en-US" sz="2000" dirty="0" smtClean="0"/>
          </a:p>
          <a:p>
            <a:r>
              <a:rPr lang="en-US" sz="2000" dirty="0" smtClean="0"/>
              <a:t>Processing </a:t>
            </a:r>
            <a:r>
              <a:rPr lang="en-US" sz="2000" dirty="0"/>
              <a:t>of Information (indicators) Management</a:t>
            </a:r>
          </a:p>
        </p:txBody>
      </p:sp>
      <p:pic>
        <p:nvPicPr>
          <p:cNvPr id="1026" name="Picture 2" descr="Resultado de imagen para SPINCAM 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1445" y="2358572"/>
            <a:ext cx="2193641" cy="200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77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t>Early conclusions</a:t>
            </a:r>
            <a:endParaRPr lang="en-US" dirty="0"/>
          </a:p>
        </p:txBody>
      </p:sp>
      <p:sp>
        <p:nvSpPr>
          <p:cNvPr id="3" name="2 Marcador de contenido"/>
          <p:cNvSpPr>
            <a:spLocks noGrp="1"/>
          </p:cNvSpPr>
          <p:nvPr>
            <p:ph sz="quarter" idx="4"/>
          </p:nvPr>
        </p:nvSpPr>
        <p:spPr/>
        <p:txBody>
          <a:bodyPr>
            <a:normAutofit fontScale="85000" lnSpcReduction="10000"/>
          </a:bodyPr>
          <a:lstStyle/>
          <a:p>
            <a:r>
              <a:rPr lang="en-US" dirty="0" smtClean="0"/>
              <a:t>CMA2 </a:t>
            </a:r>
            <a:r>
              <a:rPr lang="en-US" dirty="0"/>
              <a:t>will </a:t>
            </a:r>
            <a:r>
              <a:rPr lang="en-US"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contribute to better Integrated Coastal Zone Management (ICZM) </a:t>
            </a:r>
            <a:r>
              <a:rPr lang="en-US" dirty="0"/>
              <a:t>by providing key stakeholders with a spatial data-based mechanism for information discovery and decision-support, using as a framework the </a:t>
            </a:r>
            <a:r>
              <a:rPr lang="en-US"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Ecosystem-based Management </a:t>
            </a:r>
            <a:r>
              <a:rPr lang="en-US" dirty="0"/>
              <a:t>approach for the </a:t>
            </a:r>
            <a:r>
              <a:rPr lang="en-US"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Caribbean Large Marine Ecosystem (CLME)</a:t>
            </a:r>
            <a:r>
              <a:rPr lang="en-US" dirty="0"/>
              <a:t>.</a:t>
            </a:r>
          </a:p>
          <a:p>
            <a:endParaRPr lang="en-US" dirty="0"/>
          </a:p>
          <a:p>
            <a:r>
              <a:rPr lang="en-US" dirty="0"/>
              <a:t>The project will develop, test and deliver an operational technological platform to </a:t>
            </a:r>
            <a:r>
              <a:rPr lang="en-US"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Decision Support (DS) </a:t>
            </a:r>
            <a:r>
              <a:rPr lang="en-US" dirty="0"/>
              <a:t>and </a:t>
            </a:r>
            <a:r>
              <a:rPr lang="en-US"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Monitoring &amp; Evaluation (M&amp;E) </a:t>
            </a:r>
            <a:r>
              <a:rPr lang="en-US" dirty="0"/>
              <a:t>processes for improved marine and coastal resources management in the Caribbean Region. The platform will be piloted in selected countries and at the regional level.</a:t>
            </a:r>
          </a:p>
          <a:p>
            <a:endParaRPr lang="en-US" dirty="0"/>
          </a:p>
          <a:p>
            <a:r>
              <a:rPr lang="en-US"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To ensure uptake, sustainability and up-scaling of results</a:t>
            </a:r>
            <a:r>
              <a:rPr lang="en-US" dirty="0"/>
              <a:t>, the project will be closely linked to the implementation of the national, regional and international marine data and information management initiatives</a:t>
            </a:r>
            <a:r>
              <a:rPr lang="en-US" dirty="0" smtClean="0"/>
              <a:t>.</a:t>
            </a:r>
            <a:endParaRPr lang="en-US" dirty="0"/>
          </a:p>
        </p:txBody>
      </p:sp>
    </p:spTree>
    <p:extLst>
      <p:ext uri="{BB962C8B-B14F-4D97-AF65-F5344CB8AC3E}">
        <p14:creationId xmlns:p14="http://schemas.microsoft.com/office/powerpoint/2010/main" val="1638767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2809721" y="5803854"/>
            <a:ext cx="5575513" cy="843915"/>
            <a:chOff x="2647737" y="4019548"/>
            <a:chExt cx="5575513" cy="843915"/>
          </a:xfrm>
        </p:grpSpPr>
        <p:pic>
          <p:nvPicPr>
            <p:cNvPr id="5" name="0 Imagen"/>
            <p:cNvPicPr/>
            <p:nvPr/>
          </p:nvPicPr>
          <p:blipFill>
            <a:blip r:embed="rId2" cstate="screen">
              <a:extLst>
                <a:ext uri="{28A0092B-C50C-407E-A947-70E740481C1C}">
                  <a14:useLocalDpi xmlns:a14="http://schemas.microsoft.com/office/drawing/2010/main"/>
                </a:ext>
              </a:extLst>
            </a:blip>
            <a:stretch>
              <a:fillRect/>
            </a:stretch>
          </p:blipFill>
          <p:spPr>
            <a:xfrm>
              <a:off x="2647737" y="4210045"/>
              <a:ext cx="1519555" cy="594360"/>
            </a:xfrm>
            <a:prstGeom prst="rect">
              <a:avLst/>
            </a:prstGeom>
          </p:spPr>
        </p:pic>
        <p:pic>
          <p:nvPicPr>
            <p:cNvPr id="6" name="0 Imagen"/>
            <p:cNvPicPr/>
            <p:nvPr/>
          </p:nvPicPr>
          <p:blipFill>
            <a:blip r:embed="rId3">
              <a:extLst>
                <a:ext uri="{28A0092B-C50C-407E-A947-70E740481C1C}">
                  <a14:useLocalDpi xmlns:a14="http://schemas.microsoft.com/office/drawing/2010/main"/>
                </a:ext>
              </a:extLst>
            </a:blip>
            <a:stretch>
              <a:fillRect/>
            </a:stretch>
          </p:blipFill>
          <p:spPr>
            <a:xfrm>
              <a:off x="5455920" y="4310693"/>
              <a:ext cx="1967230" cy="393065"/>
            </a:xfrm>
            <a:prstGeom prst="rect">
              <a:avLst/>
            </a:prstGeom>
          </p:spPr>
        </p:pic>
        <p:pic>
          <p:nvPicPr>
            <p:cNvPr id="7" name="0 Imagen"/>
            <p:cNvPicPr/>
            <p:nvPr/>
          </p:nvPicPr>
          <p:blipFill>
            <a:blip r:embed="rId4" cstate="screen">
              <a:extLst>
                <a:ext uri="{28A0092B-C50C-407E-A947-70E740481C1C}">
                  <a14:useLocalDpi xmlns:a14="http://schemas.microsoft.com/office/drawing/2010/main"/>
                </a:ext>
              </a:extLst>
            </a:blip>
            <a:stretch>
              <a:fillRect/>
            </a:stretch>
          </p:blipFill>
          <p:spPr>
            <a:xfrm>
              <a:off x="4167292" y="4117020"/>
              <a:ext cx="1168400" cy="648970"/>
            </a:xfrm>
            <a:prstGeom prst="rect">
              <a:avLst/>
            </a:prstGeom>
          </p:spPr>
        </p:pic>
        <p:pic>
          <p:nvPicPr>
            <p:cNvPr id="8" name="0 Imagen"/>
            <p:cNvPicPr/>
            <p:nvPr/>
          </p:nvPicPr>
          <p:blipFill>
            <a:blip r:embed="rId5">
              <a:extLst>
                <a:ext uri="{28A0092B-C50C-407E-A947-70E740481C1C}">
                  <a14:useLocalDpi xmlns:a14="http://schemas.microsoft.com/office/drawing/2010/main"/>
                </a:ext>
              </a:extLst>
            </a:blip>
            <a:stretch>
              <a:fillRect/>
            </a:stretch>
          </p:blipFill>
          <p:spPr>
            <a:xfrm>
              <a:off x="7423150" y="4019548"/>
              <a:ext cx="800100" cy="843915"/>
            </a:xfrm>
            <a:prstGeom prst="rect">
              <a:avLst/>
            </a:prstGeom>
          </p:spPr>
        </p:pic>
      </p:grpSp>
      <p:sp>
        <p:nvSpPr>
          <p:cNvPr id="9" name="8 Título"/>
          <p:cNvSpPr>
            <a:spLocks noGrp="1"/>
          </p:cNvSpPr>
          <p:nvPr>
            <p:ph type="title"/>
          </p:nvPr>
        </p:nvSpPr>
        <p:spPr/>
        <p:txBody>
          <a:bodyPr>
            <a:noAutofit/>
          </a:bodyPr>
          <a:lstStyle/>
          <a:p>
            <a:r>
              <a:rPr lang="en-US" sz="6600" dirty="0" smtClean="0"/>
              <a:t>THANKS</a:t>
            </a:r>
            <a:endParaRPr lang="en-US" sz="6600" dirty="0"/>
          </a:p>
        </p:txBody>
      </p:sp>
      <p:sp>
        <p:nvSpPr>
          <p:cNvPr id="10" name="9 Marcador de contenido"/>
          <p:cNvSpPr>
            <a:spLocks noGrp="1"/>
          </p:cNvSpPr>
          <p:nvPr>
            <p:ph idx="1"/>
          </p:nvPr>
        </p:nvSpPr>
        <p:spPr>
          <a:xfrm>
            <a:off x="2057400" y="1888177"/>
            <a:ext cx="6997148" cy="2958144"/>
          </a:xfrm>
        </p:spPr>
        <p:txBody>
          <a:bodyPr>
            <a:normAutofit/>
          </a:bodyPr>
          <a:lstStyle/>
          <a:p>
            <a:pPr marL="0" indent="0">
              <a:buNone/>
            </a:pPr>
            <a:r>
              <a:rPr lang="en-US" sz="1800" b="1" dirty="0" smtClean="0">
                <a:latin typeface="Open Sans" panose="020B0606030504020204" pitchFamily="34" charset="0"/>
                <a:ea typeface="Open Sans" panose="020B0606030504020204" pitchFamily="34" charset="0"/>
                <a:cs typeface="Open Sans" panose="020B0606030504020204" pitchFamily="34" charset="0"/>
              </a:rPr>
              <a:t>Francisco Arias-</a:t>
            </a:r>
            <a:r>
              <a:rPr lang="en-US" sz="1800" b="1" dirty="0" err="1" smtClean="0">
                <a:latin typeface="Open Sans" panose="020B0606030504020204" pitchFamily="34" charset="0"/>
                <a:ea typeface="Open Sans" panose="020B0606030504020204" pitchFamily="34" charset="0"/>
                <a:cs typeface="Open Sans" panose="020B0606030504020204" pitchFamily="34" charset="0"/>
              </a:rPr>
              <a:t>Isaza</a:t>
            </a: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400" dirty="0" smtClean="0">
                <a:latin typeface="Open Sans" panose="020B0606030504020204" pitchFamily="34" charset="0"/>
                <a:ea typeface="Open Sans" panose="020B0606030504020204" pitchFamily="34" charset="0"/>
                <a:cs typeface="Open Sans" panose="020B0606030504020204" pitchFamily="34" charset="0"/>
              </a:rPr>
              <a:t>INVEMAR’s Director</a:t>
            </a:r>
          </a:p>
          <a:p>
            <a:pPr marL="0" indent="0">
              <a:buNone/>
            </a:pPr>
            <a:r>
              <a:rPr lang="en-US" sz="1400" u="sng" dirty="0" smtClean="0">
                <a:latin typeface="Open Sans" panose="020B0606030504020204" pitchFamily="34" charset="0"/>
                <a:ea typeface="Open Sans" panose="020B0606030504020204" pitchFamily="34" charset="0"/>
                <a:cs typeface="Open Sans" panose="020B0606030504020204" pitchFamily="34" charset="0"/>
              </a:rPr>
              <a:t>CMA2 Project’s Director</a:t>
            </a:r>
            <a:endParaRPr lang="en-US" sz="1400" u="sng"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400" dirty="0" smtClean="0"/>
              <a:t>francisco.arias@invemar.org.co</a:t>
            </a:r>
            <a:endParaRPr lang="en-US" sz="1400" dirty="0"/>
          </a:p>
          <a:p>
            <a:pPr marL="0" indent="0">
              <a:buNone/>
            </a:pPr>
            <a:endParaRPr lang="en-US" sz="1400" b="1" dirty="0" smtClean="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dirty="0" smtClean="0">
                <a:latin typeface="Open Sans" panose="020B0606030504020204" pitchFamily="34" charset="0"/>
                <a:ea typeface="Open Sans" panose="020B0606030504020204" pitchFamily="34" charset="0"/>
                <a:cs typeface="Open Sans" panose="020B0606030504020204" pitchFamily="34" charset="0"/>
              </a:rPr>
              <a:t>Leonardo Arias-Alemán</a:t>
            </a:r>
          </a:p>
          <a:p>
            <a:pPr marL="0" indent="0">
              <a:buNone/>
            </a:pPr>
            <a:r>
              <a:rPr lang="en-US" sz="1400" dirty="0" smtClean="0">
                <a:latin typeface="Open Sans" panose="020B0606030504020204" pitchFamily="34" charset="0"/>
                <a:ea typeface="Open Sans" panose="020B0606030504020204" pitchFamily="34" charset="0"/>
                <a:cs typeface="Open Sans" panose="020B0606030504020204" pitchFamily="34" charset="0"/>
              </a:rPr>
              <a:t>INVEMAR’s Scientific Research</a:t>
            </a:r>
          </a:p>
          <a:p>
            <a:pPr marL="0" indent="0">
              <a:buNone/>
            </a:pPr>
            <a:r>
              <a:rPr lang="en-US" sz="1400" u="sng" dirty="0">
                <a:latin typeface="Open Sans" panose="020B0606030504020204" pitchFamily="34" charset="0"/>
                <a:ea typeface="Open Sans" panose="020B0606030504020204" pitchFamily="34" charset="0"/>
                <a:cs typeface="Open Sans" panose="020B0606030504020204" pitchFamily="34" charset="0"/>
              </a:rPr>
              <a:t>CMA2 Project’s Technical/Scientific Staff</a:t>
            </a:r>
            <a:endParaRPr lang="en-US" sz="1400" u="sng" dirty="0" smtClean="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400" dirty="0" smtClean="0"/>
              <a:t>leonardo.arias@invemar.org.co</a:t>
            </a:r>
          </a:p>
        </p:txBody>
      </p:sp>
      <p:sp>
        <p:nvSpPr>
          <p:cNvPr id="11" name="2 CuadroTexto"/>
          <p:cNvSpPr txBox="1"/>
          <p:nvPr/>
        </p:nvSpPr>
        <p:spPr>
          <a:xfrm>
            <a:off x="2074604" y="5169583"/>
            <a:ext cx="7086599" cy="584775"/>
          </a:xfrm>
          <a:prstGeom prst="rect">
            <a:avLst/>
          </a:prstGeom>
          <a:noFill/>
        </p:spPr>
        <p:txBody>
          <a:bodyPr wrap="square" rtlCol="0">
            <a:spAutoFit/>
          </a:bodyPr>
          <a:lstStyle/>
          <a:p>
            <a:pPr algn="ctr"/>
            <a:r>
              <a:rPr lang="es-CO" sz="3200" b="1" dirty="0">
                <a:solidFill>
                  <a:schemeClr val="accent1">
                    <a:lumMod val="75000"/>
                  </a:schemeClr>
                </a:solidFill>
                <a:effectLst>
                  <a:outerShdw blurRad="38100" dist="38100" dir="2700000" algn="tl">
                    <a:srgbClr val="000000">
                      <a:alpha val="43137"/>
                    </a:srgbClr>
                  </a:outerShdw>
                </a:effectLst>
              </a:rPr>
              <a:t>http://</a:t>
            </a:r>
            <a:r>
              <a:rPr lang="es-CO" sz="3200" b="1" dirty="0" smtClean="0">
                <a:solidFill>
                  <a:schemeClr val="accent1">
                    <a:lumMod val="75000"/>
                  </a:schemeClr>
                </a:solidFill>
                <a:effectLst>
                  <a:outerShdw blurRad="38100" dist="38100" dir="2700000" algn="tl">
                    <a:srgbClr val="000000">
                      <a:alpha val="43137"/>
                    </a:srgbClr>
                  </a:outerShdw>
                </a:effectLst>
              </a:rPr>
              <a:t>www.caribbeanmarineatlas.net</a:t>
            </a:r>
          </a:p>
        </p:txBody>
      </p:sp>
    </p:spTree>
    <p:extLst>
      <p:ext uri="{BB962C8B-B14F-4D97-AF65-F5344CB8AC3E}">
        <p14:creationId xmlns:p14="http://schemas.microsoft.com/office/powerpoint/2010/main" val="2658819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855596642"/>
              </p:ext>
            </p:extLst>
          </p:nvPr>
        </p:nvGraphicFramePr>
        <p:xfrm>
          <a:off x="379016" y="1276867"/>
          <a:ext cx="8343900" cy="5448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40030" y="2107578"/>
            <a:ext cx="2381228" cy="1785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Work\CMA\CMAGraphics\NewLogo.png"/>
          <p:cNvPicPr>
            <a:picLocks noChangeAspect="1" noChangeArrowheads="1"/>
          </p:cNvPicPr>
          <p:nvPr/>
        </p:nvPicPr>
        <p:blipFill>
          <a:blip r:embed="rId8" cstate="screen"/>
          <a:srcRect/>
          <a:stretch>
            <a:fillRect/>
          </a:stretch>
        </p:blipFill>
        <p:spPr bwMode="auto">
          <a:xfrm>
            <a:off x="981422" y="3258561"/>
            <a:ext cx="2366661" cy="1916209"/>
          </a:xfrm>
          <a:prstGeom prst="rect">
            <a:avLst/>
          </a:prstGeom>
          <a:noFill/>
        </p:spPr>
      </p:pic>
      <p:sp>
        <p:nvSpPr>
          <p:cNvPr id="9" name="8 CuadroTexto"/>
          <p:cNvSpPr txBox="1"/>
          <p:nvPr/>
        </p:nvSpPr>
        <p:spPr>
          <a:xfrm>
            <a:off x="981422" y="5174770"/>
            <a:ext cx="2961838" cy="861774"/>
          </a:xfrm>
          <a:prstGeom prst="rect">
            <a:avLst/>
          </a:prstGeom>
          <a:noFill/>
        </p:spPr>
        <p:txBody>
          <a:bodyPr wrap="square" rtlCol="0">
            <a:spAutoFit/>
          </a:bodyPr>
          <a:lstStyle/>
          <a:p>
            <a:pPr algn="ctr"/>
            <a:r>
              <a:rPr lang="es-CO" b="1" dirty="0" smtClean="0">
                <a:solidFill>
                  <a:schemeClr val="accent5">
                    <a:lumMod val="75000"/>
                  </a:schemeClr>
                </a:solidFill>
              </a:rPr>
              <a:t>National Spatial Data portals </a:t>
            </a:r>
          </a:p>
          <a:p>
            <a:pPr algn="ctr"/>
            <a:r>
              <a:rPr lang="es-CO" b="1" dirty="0" smtClean="0"/>
              <a:t>Project </a:t>
            </a:r>
            <a:r>
              <a:rPr lang="es-CO" b="1" dirty="0" err="1" smtClean="0"/>
              <a:t>Coordinator</a:t>
            </a:r>
            <a:endParaRPr lang="es-CO" b="1" dirty="0" smtClean="0"/>
          </a:p>
          <a:p>
            <a:pPr algn="ctr"/>
            <a:r>
              <a:rPr lang="es-CO" sz="1400" b="1" dirty="0" smtClean="0"/>
              <a:t>Barbados</a:t>
            </a:r>
            <a:endParaRPr lang="es-CO" sz="1400" b="1" dirty="0"/>
          </a:p>
        </p:txBody>
      </p:sp>
      <p:sp>
        <p:nvSpPr>
          <p:cNvPr id="10" name="9 CuadroTexto"/>
          <p:cNvSpPr txBox="1"/>
          <p:nvPr/>
        </p:nvSpPr>
        <p:spPr>
          <a:xfrm>
            <a:off x="4330700" y="3900802"/>
            <a:ext cx="4023916" cy="861774"/>
          </a:xfrm>
          <a:prstGeom prst="rect">
            <a:avLst/>
          </a:prstGeom>
          <a:noFill/>
        </p:spPr>
        <p:txBody>
          <a:bodyPr wrap="square" rtlCol="0">
            <a:spAutoFit/>
          </a:bodyPr>
          <a:lstStyle/>
          <a:p>
            <a:pPr algn="ctr"/>
            <a:r>
              <a:rPr lang="es-CO" b="1" dirty="0" smtClean="0">
                <a:solidFill>
                  <a:schemeClr val="accent6">
                    <a:lumMod val="75000"/>
                  </a:schemeClr>
                </a:solidFill>
              </a:rPr>
              <a:t>Regional Platform </a:t>
            </a:r>
            <a:r>
              <a:rPr lang="es-CO" b="1" dirty="0">
                <a:solidFill>
                  <a:schemeClr val="accent6">
                    <a:lumMod val="75000"/>
                  </a:schemeClr>
                </a:solidFill>
              </a:rPr>
              <a:t>and </a:t>
            </a:r>
            <a:r>
              <a:rPr lang="es-CO" b="1" dirty="0" smtClean="0">
                <a:solidFill>
                  <a:schemeClr val="accent6">
                    <a:lumMod val="75000"/>
                  </a:schemeClr>
                </a:solidFill>
              </a:rPr>
              <a:t>Indicators</a:t>
            </a:r>
          </a:p>
          <a:p>
            <a:pPr algn="ctr"/>
            <a:r>
              <a:rPr lang="es-CO" b="1" dirty="0"/>
              <a:t>Project </a:t>
            </a:r>
            <a:r>
              <a:rPr lang="es-CO" b="1" dirty="0" err="1" smtClean="0"/>
              <a:t>Coordinator</a:t>
            </a:r>
            <a:r>
              <a:rPr lang="es-CO" b="1" dirty="0" smtClean="0"/>
              <a:t> </a:t>
            </a:r>
          </a:p>
          <a:p>
            <a:pPr algn="ctr"/>
            <a:r>
              <a:rPr lang="es-CO" sz="1400" b="1" dirty="0" smtClean="0"/>
              <a:t>Colombia - INVEMAR</a:t>
            </a:r>
            <a:endParaRPr lang="es-CO" sz="1400" b="1" dirty="0"/>
          </a:p>
        </p:txBody>
      </p:sp>
      <p:sp>
        <p:nvSpPr>
          <p:cNvPr id="8" name="7 Título"/>
          <p:cNvSpPr>
            <a:spLocks noGrp="1"/>
          </p:cNvSpPr>
          <p:nvPr>
            <p:ph type="title"/>
          </p:nvPr>
        </p:nvSpPr>
        <p:spPr/>
        <p:txBody>
          <a:bodyPr/>
          <a:lstStyle/>
          <a:p>
            <a:r>
              <a:rPr lang="en-US" sz="3200" b="1" dirty="0">
                <a:effectLst/>
                <a:latin typeface="Open Sans Extrabold" panose="020B0604020202020204" charset="0"/>
                <a:ea typeface="Open Sans Extrabold" panose="020B0604020202020204" charset="0"/>
                <a:cs typeface="Open Sans Extrabold" panose="020B0604020202020204" charset="0"/>
              </a:rPr>
              <a:t>BACKGROUND</a:t>
            </a:r>
            <a:r>
              <a:rPr lang="en-US" sz="3200" b="1" dirty="0">
                <a:effectLst/>
                <a:latin typeface="Lucida Sans" panose="020B0602030504020204" pitchFamily="34" charset="0"/>
              </a:rPr>
              <a:t> </a:t>
            </a:r>
            <a:endParaRPr lang="en-US" dirty="0"/>
          </a:p>
        </p:txBody>
      </p:sp>
    </p:spTree>
    <p:extLst>
      <p:ext uri="{BB962C8B-B14F-4D97-AF65-F5344CB8AC3E}">
        <p14:creationId xmlns:p14="http://schemas.microsoft.com/office/powerpoint/2010/main" val="3568462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r>
              <a:rPr lang="en-US" dirty="0" smtClean="0"/>
              <a:t>CMA2 Countries</a:t>
            </a:r>
            <a:endParaRPr lang="en-US" dirty="0"/>
          </a:p>
        </p:txBody>
      </p:sp>
      <p:sp>
        <p:nvSpPr>
          <p:cNvPr id="2" name="1 Subtítulo"/>
          <p:cNvSpPr>
            <a:spLocks noGrp="1"/>
          </p:cNvSpPr>
          <p:nvPr>
            <p:ph type="subTitle" idx="1"/>
          </p:nvPr>
        </p:nvSpPr>
        <p:spPr/>
        <p:txBody>
          <a:bodyPr/>
          <a:lstStyle/>
          <a:p>
            <a:r>
              <a:rPr lang="en-US" dirty="0" smtClean="0"/>
              <a:t>CMA</a:t>
            </a:r>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3040"/>
            <a:ext cx="9144000" cy="3931920"/>
          </a:xfrm>
          <a:prstGeom prst="rect">
            <a:avLst/>
          </a:prstGeom>
        </p:spPr>
      </p:pic>
      <p:sp>
        <p:nvSpPr>
          <p:cNvPr id="7" name="7 CuadroTexto"/>
          <p:cNvSpPr txBox="1"/>
          <p:nvPr/>
        </p:nvSpPr>
        <p:spPr>
          <a:xfrm>
            <a:off x="169895" y="383161"/>
            <a:ext cx="6308178" cy="646331"/>
          </a:xfrm>
          <a:prstGeom prst="rect">
            <a:avLst/>
          </a:prstGeom>
          <a:noFill/>
        </p:spPr>
        <p:txBody>
          <a:bodyPr wrap="square" rtlCol="0">
            <a:spAutoFit/>
          </a:bodyPr>
          <a:lstStyle/>
          <a:p>
            <a:r>
              <a:rPr lang="es-CO" b="1" dirty="0" smtClean="0">
                <a:solidFill>
                  <a:prstClr val="black"/>
                </a:solidFill>
              </a:rPr>
              <a:t>CMA2 </a:t>
            </a:r>
            <a:r>
              <a:rPr lang="es-CO" b="1" dirty="0" err="1" smtClean="0">
                <a:solidFill>
                  <a:prstClr val="black"/>
                </a:solidFill>
              </a:rPr>
              <a:t>countries</a:t>
            </a:r>
            <a:r>
              <a:rPr lang="es-CO" b="1" dirty="0" smtClean="0">
                <a:solidFill>
                  <a:prstClr val="black"/>
                </a:solidFill>
              </a:rPr>
              <a:t>:</a:t>
            </a:r>
            <a:r>
              <a:rPr lang="es-CO" dirty="0" smtClean="0">
                <a:solidFill>
                  <a:prstClr val="black"/>
                </a:solidFill>
              </a:rPr>
              <a:t> </a:t>
            </a:r>
            <a:r>
              <a:rPr lang="es-CO" u="sng" dirty="0" smtClean="0">
                <a:solidFill>
                  <a:prstClr val="black"/>
                </a:solidFill>
              </a:rPr>
              <a:t>Barbados</a:t>
            </a:r>
            <a:r>
              <a:rPr lang="es-CO" dirty="0" smtClean="0">
                <a:solidFill>
                  <a:prstClr val="black"/>
                </a:solidFill>
              </a:rPr>
              <a:t>*, </a:t>
            </a:r>
            <a:r>
              <a:rPr lang="es-CO" u="sng" dirty="0" smtClean="0">
                <a:solidFill>
                  <a:prstClr val="black"/>
                </a:solidFill>
              </a:rPr>
              <a:t>Belize</a:t>
            </a:r>
            <a:r>
              <a:rPr lang="es-CO" dirty="0" smtClean="0">
                <a:solidFill>
                  <a:prstClr val="black"/>
                </a:solidFill>
              </a:rPr>
              <a:t>*,  </a:t>
            </a:r>
            <a:r>
              <a:rPr lang="es-CO" u="sng" dirty="0" smtClean="0"/>
              <a:t>Colombia</a:t>
            </a:r>
            <a:r>
              <a:rPr lang="es-CO" dirty="0" smtClean="0"/>
              <a:t>**, </a:t>
            </a:r>
            <a:r>
              <a:rPr lang="es-CO" u="sng" dirty="0" smtClean="0">
                <a:solidFill>
                  <a:prstClr val="black"/>
                </a:solidFill>
              </a:rPr>
              <a:t>Dominica</a:t>
            </a:r>
            <a:r>
              <a:rPr lang="es-CO" dirty="0" smtClean="0">
                <a:solidFill>
                  <a:prstClr val="black"/>
                </a:solidFill>
              </a:rPr>
              <a:t>*, </a:t>
            </a:r>
            <a:r>
              <a:rPr lang="es-CO" u="sng" dirty="0" smtClean="0">
                <a:solidFill>
                  <a:prstClr val="black"/>
                </a:solidFill>
              </a:rPr>
              <a:t>Guatemala</a:t>
            </a:r>
            <a:r>
              <a:rPr lang="es-CO" dirty="0" smtClean="0">
                <a:solidFill>
                  <a:prstClr val="black"/>
                </a:solidFill>
              </a:rPr>
              <a:t>*, </a:t>
            </a:r>
            <a:r>
              <a:rPr lang="es-CO" u="sng" dirty="0" err="1" smtClean="0">
                <a:solidFill>
                  <a:prstClr val="black"/>
                </a:solidFill>
              </a:rPr>
              <a:t>Mexico</a:t>
            </a:r>
            <a:r>
              <a:rPr lang="es-CO" dirty="0" smtClean="0">
                <a:solidFill>
                  <a:prstClr val="black"/>
                </a:solidFill>
              </a:rPr>
              <a:t>*, </a:t>
            </a:r>
            <a:r>
              <a:rPr lang="es-CO" u="sng" dirty="0" err="1" smtClean="0">
                <a:solidFill>
                  <a:prstClr val="black"/>
                </a:solidFill>
              </a:rPr>
              <a:t>Dominican</a:t>
            </a:r>
            <a:r>
              <a:rPr lang="es-CO" dirty="0" smtClean="0">
                <a:solidFill>
                  <a:prstClr val="black"/>
                </a:solidFill>
              </a:rPr>
              <a:t> </a:t>
            </a:r>
            <a:r>
              <a:rPr lang="es-CO" u="sng" dirty="0" err="1" smtClean="0">
                <a:solidFill>
                  <a:prstClr val="black"/>
                </a:solidFill>
              </a:rPr>
              <a:t>Republic</a:t>
            </a:r>
            <a:r>
              <a:rPr lang="es-CO" dirty="0" smtClean="0">
                <a:solidFill>
                  <a:prstClr val="black"/>
                </a:solidFill>
              </a:rPr>
              <a:t>*, </a:t>
            </a:r>
            <a:r>
              <a:rPr lang="es-CO" u="sng" dirty="0" smtClean="0">
                <a:solidFill>
                  <a:prstClr val="black"/>
                </a:solidFill>
              </a:rPr>
              <a:t>Venezuela</a:t>
            </a:r>
            <a:r>
              <a:rPr lang="es-CO" dirty="0" smtClean="0">
                <a:solidFill>
                  <a:prstClr val="black"/>
                </a:solidFill>
              </a:rPr>
              <a:t>*</a:t>
            </a:r>
            <a:endParaRPr lang="es-CO" dirty="0">
              <a:solidFill>
                <a:prstClr val="black"/>
              </a:solidFill>
            </a:endParaRPr>
          </a:p>
        </p:txBody>
      </p:sp>
      <p:sp>
        <p:nvSpPr>
          <p:cNvPr id="8" name="3 CuadroTexto"/>
          <p:cNvSpPr txBox="1"/>
          <p:nvPr/>
        </p:nvSpPr>
        <p:spPr>
          <a:xfrm>
            <a:off x="69574" y="5452799"/>
            <a:ext cx="2251322" cy="584775"/>
          </a:xfrm>
          <a:prstGeom prst="rect">
            <a:avLst/>
          </a:prstGeom>
          <a:noFill/>
        </p:spPr>
        <p:txBody>
          <a:bodyPr wrap="none" rtlCol="0">
            <a:spAutoFit/>
          </a:bodyPr>
          <a:lstStyle/>
          <a:p>
            <a:r>
              <a:rPr lang="es-CO" sz="1600" dirty="0" smtClean="0"/>
              <a:t>  *: Commitment letter</a:t>
            </a:r>
          </a:p>
          <a:p>
            <a:r>
              <a:rPr lang="es-CO" sz="1600" dirty="0" smtClean="0"/>
              <a:t>**: Coordinator Country </a:t>
            </a:r>
            <a:endParaRPr lang="es-CO" sz="1600" dirty="0"/>
          </a:p>
        </p:txBody>
      </p:sp>
    </p:spTree>
    <p:extLst>
      <p:ext uri="{BB962C8B-B14F-4D97-AF65-F5344CB8AC3E}">
        <p14:creationId xmlns:p14="http://schemas.microsoft.com/office/powerpoint/2010/main" val="1625004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txBox="1">
            <a:spLocks/>
          </p:cNvSpPr>
          <p:nvPr/>
        </p:nvSpPr>
        <p:spPr>
          <a:xfrm>
            <a:off x="1955800" y="231778"/>
            <a:ext cx="6413500" cy="688904"/>
          </a:xfrm>
          <a:prstGeom prst="rect">
            <a:avLst/>
          </a:prstGeom>
        </p:spPr>
        <p:txBody>
          <a:bodyPr vert="horz" lIns="91440" tIns="45720" rIns="91440" bIns="45720" rtlCol="0" anchor="t">
            <a:noAutofit/>
          </a:bodyPr>
          <a:lstStyle>
            <a:lvl1pPr algn="l" defTabSz="457200" rtl="0" eaLnBrk="1" latinLnBrk="0" hangingPunct="1">
              <a:spcBef>
                <a:spcPct val="0"/>
              </a:spcBef>
              <a:buNone/>
              <a:defRPr sz="3000" kern="1200">
                <a:solidFill>
                  <a:srgbClr val="28466A"/>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z="3600" b="1" dirty="0" smtClean="0">
                <a:latin typeface="Open Sans Extrabold" panose="020B0604020202020204" charset="0"/>
                <a:ea typeface="Open Sans Extrabold" panose="020B0604020202020204" charset="0"/>
                <a:cs typeface="Open Sans Extrabold" panose="020B0604020202020204" charset="0"/>
              </a:rPr>
              <a:t>DEVELOPMENT</a:t>
            </a:r>
            <a:r>
              <a:rPr lang="en-US" sz="3600" b="1" dirty="0" smtClean="0">
                <a:effectLst/>
                <a:latin typeface="Open Sans Extrabold" panose="020B0604020202020204" charset="0"/>
                <a:ea typeface="Open Sans Extrabold" panose="020B0604020202020204" charset="0"/>
                <a:cs typeface="Open Sans Extrabold" panose="020B0604020202020204" charset="0"/>
              </a:rPr>
              <a:t> </a:t>
            </a:r>
            <a:r>
              <a:rPr lang="en-US" sz="3600" b="1" dirty="0" smtClean="0">
                <a:latin typeface="Open Sans Extrabold" panose="020B0604020202020204" charset="0"/>
                <a:ea typeface="Open Sans Extrabold" panose="020B0604020202020204" charset="0"/>
                <a:cs typeface="Open Sans Extrabold" panose="020B0604020202020204" charset="0"/>
              </a:rPr>
              <a:t>OBJECTIVE</a:t>
            </a:r>
            <a:r>
              <a:rPr lang="en-US" sz="3600" b="1" dirty="0" smtClean="0">
                <a:effectLst/>
                <a:latin typeface="Open Sans Extrabold" panose="020B0604020202020204" charset="0"/>
                <a:ea typeface="Open Sans Extrabold" panose="020B0604020202020204" charset="0"/>
                <a:cs typeface="Open Sans Extrabold" panose="020B0604020202020204" charset="0"/>
              </a:rPr>
              <a:t> </a:t>
            </a:r>
            <a:endParaRPr lang="es-CO" sz="3600" dirty="0">
              <a:effectLst/>
              <a:latin typeface="Open Sans Extrabold" panose="020B0604020202020204" charset="0"/>
              <a:ea typeface="Open Sans Extrabold" panose="020B0604020202020204" charset="0"/>
              <a:cs typeface="Open Sans Extrabold" panose="020B0604020202020204" charset="0"/>
            </a:endParaRPr>
          </a:p>
        </p:txBody>
      </p:sp>
      <p:sp>
        <p:nvSpPr>
          <p:cNvPr id="7" name="2 Marcador de contenido"/>
          <p:cNvSpPr txBox="1">
            <a:spLocks/>
          </p:cNvSpPr>
          <p:nvPr/>
        </p:nvSpPr>
        <p:spPr>
          <a:xfrm>
            <a:off x="2126974" y="1371600"/>
            <a:ext cx="7017026" cy="53671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Font typeface="Arial"/>
              <a:buNone/>
            </a:pPr>
            <a:r>
              <a:rPr lang="en-GB" dirty="0" smtClean="0">
                <a:solidFill>
                  <a:srgbClr val="193157"/>
                </a:solidFill>
                <a:latin typeface="Open Sans Light" panose="020B0604020202020204" charset="0"/>
                <a:ea typeface="Open Sans Light" panose="020B0604020202020204" charset="0"/>
                <a:cs typeface="Open Sans Light" panose="020B0604020202020204" charset="0"/>
              </a:rPr>
              <a:t>Sustainable operationalization of an </a:t>
            </a:r>
            <a:r>
              <a:rPr lang="en-GB" b="1" i="1" dirty="0" smtClean="0">
                <a:solidFill>
                  <a:schemeClr val="accent6">
                    <a:lumMod val="75000"/>
                  </a:schemeClr>
                </a:solidFill>
                <a:latin typeface="Open Sans Light" panose="020B0604020202020204" charset="0"/>
                <a:ea typeface="Open Sans Light" panose="020B0604020202020204" charset="0"/>
                <a:cs typeface="Open Sans Light" panose="020B0604020202020204" charset="0"/>
              </a:rPr>
              <a:t>online digital “Caribbean Marine Atlas” technology platform </a:t>
            </a:r>
            <a:r>
              <a:rPr lang="en-GB" dirty="0" smtClean="0">
                <a:solidFill>
                  <a:srgbClr val="193157"/>
                </a:solidFill>
                <a:latin typeface="Open Sans Light" panose="020B0604020202020204" charset="0"/>
                <a:ea typeface="Open Sans Light" panose="020B0604020202020204" charset="0"/>
                <a:cs typeface="Open Sans Light" panose="020B0604020202020204" charset="0"/>
              </a:rPr>
              <a:t>in support of </a:t>
            </a:r>
          </a:p>
          <a:p>
            <a:pPr marL="514350" indent="-457200">
              <a:spcBef>
                <a:spcPts val="0"/>
              </a:spcBef>
            </a:pPr>
            <a:r>
              <a:rPr lang="en-US" sz="2400" b="1" dirty="0">
                <a:solidFill>
                  <a:schemeClr val="tx2">
                    <a:lumMod val="75000"/>
                  </a:schemeClr>
                </a:solidFill>
                <a:latin typeface="Open Sans Light" panose="020B0604020202020204" charset="0"/>
                <a:ea typeface="Open Sans Light" panose="020B0604020202020204" charset="0"/>
                <a:cs typeface="Open Sans Light" panose="020B0604020202020204" charset="0"/>
              </a:rPr>
              <a:t>Integrated Coastal Zone Management (ICZM) and marine spatial planning (national level). </a:t>
            </a:r>
          </a:p>
          <a:p>
            <a:pPr marL="514350" indent="-457200">
              <a:spcBef>
                <a:spcPts val="0"/>
              </a:spcBef>
            </a:pPr>
            <a:r>
              <a:rPr lang="en-US" sz="2400" b="1" dirty="0">
                <a:solidFill>
                  <a:schemeClr val="tx2">
                    <a:lumMod val="75000"/>
                  </a:schemeClr>
                </a:solidFill>
                <a:latin typeface="Open Sans Light" panose="020B0604020202020204" charset="0"/>
                <a:ea typeface="Open Sans Light" panose="020B0604020202020204" charset="0"/>
                <a:cs typeface="Open Sans Light" panose="020B0604020202020204" charset="0"/>
              </a:rPr>
              <a:t>Ecosystem-based Management for CLME (Regional Level</a:t>
            </a:r>
            <a:r>
              <a:rPr lang="en-US" sz="2400" b="1" dirty="0" smtClean="0">
                <a:solidFill>
                  <a:schemeClr val="tx2">
                    <a:lumMod val="75000"/>
                  </a:schemeClr>
                </a:solidFill>
                <a:latin typeface="Open Sans Light" panose="020B0604020202020204" charset="0"/>
                <a:ea typeface="Open Sans Light" panose="020B0604020202020204" charset="0"/>
                <a:cs typeface="Open Sans Light" panose="020B0604020202020204" charset="0"/>
              </a:rPr>
              <a:t>)</a:t>
            </a:r>
            <a:r>
              <a:rPr lang="en-GB" sz="2400" b="1" dirty="0" smtClean="0">
                <a:solidFill>
                  <a:schemeClr val="tx2">
                    <a:lumMod val="75000"/>
                  </a:schemeClr>
                </a:solidFill>
                <a:latin typeface="Open Sans Light" panose="020B0604020202020204" charset="0"/>
                <a:ea typeface="Open Sans Light" panose="020B0604020202020204" charset="0"/>
                <a:cs typeface="Open Sans Light" panose="020B0604020202020204" charset="0"/>
              </a:rPr>
              <a:t>. </a:t>
            </a:r>
          </a:p>
          <a:p>
            <a:pPr marL="57150" indent="0">
              <a:spcBef>
                <a:spcPts val="0"/>
              </a:spcBef>
              <a:buFont typeface="Arial"/>
              <a:buNone/>
            </a:pPr>
            <a:endParaRPr lang="en-GB" i="1" dirty="0" smtClean="0">
              <a:solidFill>
                <a:srgbClr val="193157"/>
              </a:solidFill>
              <a:latin typeface="Open Sans Light" panose="020B0604020202020204" charset="0"/>
              <a:ea typeface="Open Sans Light" panose="020B0604020202020204" charset="0"/>
              <a:cs typeface="Open Sans Light" panose="020B0604020202020204" charset="0"/>
            </a:endParaRPr>
          </a:p>
          <a:p>
            <a:pPr marL="57150" indent="0">
              <a:spcBef>
                <a:spcPts val="0"/>
              </a:spcBef>
              <a:buFont typeface="Arial"/>
              <a:buNone/>
            </a:pPr>
            <a:r>
              <a:rPr lang="en-GB" i="1" dirty="0" smtClean="0">
                <a:solidFill>
                  <a:srgbClr val="193157"/>
                </a:solidFill>
                <a:latin typeface="Open Sans Light" panose="020B0604020202020204" charset="0"/>
                <a:ea typeface="Open Sans Light" panose="020B0604020202020204" charset="0"/>
                <a:cs typeface="Open Sans Light" panose="020B0604020202020204" charset="0"/>
              </a:rPr>
              <a:t>With special attention to: coastal hazards, climate change, biodiversity &amp; habitats, fisheries, land-based sources of pollution.</a:t>
            </a:r>
            <a:endParaRPr lang="es-CO" dirty="0" smtClean="0">
              <a:solidFill>
                <a:srgbClr val="193157"/>
              </a:solidFill>
              <a:latin typeface="Open Sans Light" panose="020B0604020202020204" charset="0"/>
              <a:ea typeface="Open Sans Light" panose="020B0604020202020204" charset="0"/>
              <a:cs typeface="Open Sans Light" panose="020B0604020202020204" charset="0"/>
            </a:endParaRPr>
          </a:p>
          <a:p>
            <a:pPr marL="0" indent="0">
              <a:spcBef>
                <a:spcPts val="0"/>
              </a:spcBef>
              <a:buFont typeface="Arial"/>
              <a:buNone/>
            </a:pPr>
            <a:r>
              <a:rPr lang="en-US" dirty="0" smtClean="0">
                <a:latin typeface="Open Sans Light" panose="020B0604020202020204" charset="0"/>
                <a:ea typeface="Open Sans Light" panose="020B0604020202020204" charset="0"/>
                <a:cs typeface="Open Sans Light" panose="020B0604020202020204" charset="0"/>
              </a:rPr>
              <a:t> </a:t>
            </a:r>
            <a:endParaRPr lang="es-CO" dirty="0">
              <a:latin typeface="Open Sans Light" panose="020B0604020202020204" charset="0"/>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617118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n-US" dirty="0" smtClean="0"/>
              <a:t>SPECIFIC OBJETIVES</a:t>
            </a:r>
            <a:endParaRPr lang="en-US" dirty="0"/>
          </a:p>
        </p:txBody>
      </p:sp>
      <p:sp>
        <p:nvSpPr>
          <p:cNvPr id="5" name="4 Marcador de contenido"/>
          <p:cNvSpPr>
            <a:spLocks noGrp="1"/>
          </p:cNvSpPr>
          <p:nvPr>
            <p:ph sz="quarter" idx="4"/>
          </p:nvPr>
        </p:nvSpPr>
        <p:spPr/>
        <p:txBody>
          <a:bodyPr>
            <a:normAutofit fontScale="77500" lnSpcReduction="20000"/>
          </a:bodyPr>
          <a:lstStyle/>
          <a:p>
            <a:pPr>
              <a:buFont typeface="Wingdings" panose="05000000000000000000" pitchFamily="2" charset="2"/>
              <a:buChar char="Ø"/>
            </a:pPr>
            <a:r>
              <a:rPr lang="en-US" b="1" dirty="0" smtClean="0"/>
              <a:t>SO1: </a:t>
            </a:r>
            <a:r>
              <a:rPr lang="en-US" dirty="0"/>
              <a:t>To provide and operate an information discovery, Decision-Support (</a:t>
            </a:r>
            <a:r>
              <a:rPr lang="en-US" dirty="0">
                <a:solidFill>
                  <a:srgbClr val="FF0000"/>
                </a:solidFill>
              </a:rPr>
              <a:t>DS</a:t>
            </a:r>
            <a:r>
              <a:rPr lang="en-US" dirty="0"/>
              <a:t>)/Monitoring &amp; Evaluation (</a:t>
            </a:r>
            <a:r>
              <a:rPr lang="en-US" dirty="0">
                <a:solidFill>
                  <a:srgbClr val="FF0000"/>
                </a:solidFill>
              </a:rPr>
              <a:t>M&amp;E</a:t>
            </a:r>
            <a:r>
              <a:rPr lang="en-US" dirty="0"/>
              <a:t>) mechanism for improved Integrated Coastal Zone Management (</a:t>
            </a:r>
            <a:r>
              <a:rPr lang="en-US" dirty="0">
                <a:solidFill>
                  <a:srgbClr val="FF0000"/>
                </a:solidFill>
              </a:rPr>
              <a:t>ICZM</a:t>
            </a:r>
            <a:r>
              <a:rPr lang="en-US" dirty="0"/>
              <a:t>), in </a:t>
            </a:r>
            <a:r>
              <a:rPr lang="en-US" dirty="0">
                <a:solidFill>
                  <a:srgbClr val="FF0000"/>
                </a:solidFill>
              </a:rPr>
              <a:t>up to 7 pilot countries</a:t>
            </a:r>
            <a:r>
              <a:rPr lang="en-US" dirty="0"/>
              <a:t>, based on [state-of-the-art technology for] the online publication, management and exchange of spatial data/information layers and ICZM best practices/tools</a:t>
            </a:r>
            <a:r>
              <a:rPr lang="en-US" dirty="0" smtClean="0"/>
              <a:t>.</a:t>
            </a:r>
            <a:endParaRPr lang="en-GB" dirty="0" smtClean="0"/>
          </a:p>
          <a:p>
            <a:pPr>
              <a:buFont typeface="Wingdings" panose="05000000000000000000" pitchFamily="2" charset="2"/>
              <a:buChar char="Ø"/>
            </a:pPr>
            <a:endParaRPr lang="en-US" dirty="0" smtClean="0"/>
          </a:p>
          <a:p>
            <a:pPr>
              <a:buFont typeface="Wingdings" panose="05000000000000000000" pitchFamily="2" charset="2"/>
              <a:buChar char="Ø"/>
            </a:pPr>
            <a:r>
              <a:rPr lang="en-US" b="1" dirty="0" smtClean="0"/>
              <a:t>SO2: </a:t>
            </a:r>
            <a:r>
              <a:rPr lang="en-GB" dirty="0"/>
              <a:t>To contribute with the DS/M&amp;E mechanisms at Caribbean Large Marine Ecosystem level through join efforts with </a:t>
            </a:r>
            <a:r>
              <a:rPr lang="en-GB" dirty="0">
                <a:solidFill>
                  <a:schemeClr val="accent6">
                    <a:lumMod val="75000"/>
                  </a:schemeClr>
                </a:solidFill>
              </a:rPr>
              <a:t>CLME</a:t>
            </a:r>
            <a:r>
              <a:rPr lang="en-GB" dirty="0" smtClean="0">
                <a:solidFill>
                  <a:schemeClr val="accent6">
                    <a:lumMod val="75000"/>
                  </a:schemeClr>
                </a:solidFill>
              </a:rPr>
              <a:t>+</a:t>
            </a:r>
            <a:r>
              <a:rPr lang="en-GB" dirty="0" smtClean="0"/>
              <a:t>.</a:t>
            </a:r>
          </a:p>
          <a:p>
            <a:pPr>
              <a:buFont typeface="Wingdings" panose="05000000000000000000" pitchFamily="2" charset="2"/>
              <a:buChar char="Ø"/>
            </a:pPr>
            <a:endParaRPr lang="en-US" b="1" dirty="0" smtClean="0"/>
          </a:p>
          <a:p>
            <a:pPr>
              <a:buFont typeface="Wingdings" panose="05000000000000000000" pitchFamily="2" charset="2"/>
              <a:buChar char="Ø"/>
            </a:pPr>
            <a:r>
              <a:rPr lang="en-US" b="1" dirty="0" smtClean="0"/>
              <a:t>SO3</a:t>
            </a:r>
            <a:r>
              <a:rPr lang="en-US" b="1" dirty="0"/>
              <a:t>:</a:t>
            </a:r>
            <a:r>
              <a:rPr lang="en-GB" dirty="0"/>
              <a:t> </a:t>
            </a:r>
            <a:r>
              <a:rPr lang="en-US" dirty="0"/>
              <a:t>To enhance awareness, capacity and participation of key regional - and national-level stakeholders (both data users and data providers) in the development and use of the information discovery, DS and M&amp;E mechanisms (with special attention to long-term sustainability, and further up-scaling of </a:t>
            </a:r>
            <a:r>
              <a:rPr lang="en-US" dirty="0" smtClean="0"/>
              <a:t>CMA2 </a:t>
            </a:r>
            <a:r>
              <a:rPr lang="en-US" dirty="0"/>
              <a:t>Project results)</a:t>
            </a:r>
            <a:r>
              <a:rPr lang="en-GB" b="1" dirty="0" smtClean="0">
                <a:solidFill>
                  <a:schemeClr val="accent6">
                    <a:lumMod val="75000"/>
                  </a:schemeClr>
                </a:solidFill>
              </a:rPr>
              <a:t>.</a:t>
            </a:r>
          </a:p>
          <a:p>
            <a:pPr>
              <a:buFont typeface="Wingdings" panose="05000000000000000000" pitchFamily="2" charset="2"/>
              <a:buChar char="Ø"/>
            </a:pPr>
            <a:endParaRPr lang="en-US" b="1" dirty="0" smtClean="0"/>
          </a:p>
          <a:p>
            <a:pPr>
              <a:buFont typeface="Wingdings" panose="05000000000000000000" pitchFamily="2" charset="2"/>
              <a:buChar char="Ø"/>
            </a:pPr>
            <a:r>
              <a:rPr lang="en-US" b="1" dirty="0" smtClean="0"/>
              <a:t>SO4</a:t>
            </a:r>
            <a:r>
              <a:rPr lang="en-US" b="1" dirty="0"/>
              <a:t>:</a:t>
            </a:r>
            <a:r>
              <a:rPr lang="en-GB" b="1" dirty="0"/>
              <a:t> </a:t>
            </a:r>
            <a:r>
              <a:rPr lang="en-US" dirty="0"/>
              <a:t>To provide a mechanisms for seeking and acting on feedback to encourage both partners and stakeholders involvement with project milestone events, activities and results, based on the communication plan.</a:t>
            </a:r>
          </a:p>
          <a:p>
            <a:pPr marL="0" indent="0">
              <a:buNone/>
            </a:pPr>
            <a:endParaRPr lang="en-US" b="1" dirty="0"/>
          </a:p>
          <a:p>
            <a:pPr marL="0" indent="0">
              <a:buNone/>
            </a:pPr>
            <a:endParaRPr lang="en-GB" b="1" dirty="0" smtClean="0"/>
          </a:p>
          <a:p>
            <a:pPr marL="0" indent="0">
              <a:buNone/>
            </a:pPr>
            <a:endParaRPr lang="en-GB" dirty="0"/>
          </a:p>
        </p:txBody>
      </p:sp>
    </p:spTree>
    <p:extLst>
      <p:ext uri="{BB962C8B-B14F-4D97-AF65-F5344CB8AC3E}">
        <p14:creationId xmlns:p14="http://schemas.microsoft.com/office/powerpoint/2010/main" val="1758292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Advances</a:t>
            </a:r>
            <a:endParaRPr lang="en-US" dirty="0"/>
          </a:p>
        </p:txBody>
      </p:sp>
      <p:sp>
        <p:nvSpPr>
          <p:cNvPr id="4" name="3 Marcador de texto"/>
          <p:cNvSpPr>
            <a:spLocks noGrp="1"/>
          </p:cNvSpPr>
          <p:nvPr>
            <p:ph type="body" idx="1"/>
          </p:nvPr>
        </p:nvSpPr>
        <p:spPr/>
        <p:txBody>
          <a:bodyPr/>
          <a:lstStyle/>
          <a:p>
            <a:endParaRPr lang="en-US"/>
          </a:p>
        </p:txBody>
      </p:sp>
    </p:spTree>
    <p:extLst>
      <p:ext uri="{BB962C8B-B14F-4D97-AF65-F5344CB8AC3E}">
        <p14:creationId xmlns:p14="http://schemas.microsoft.com/office/powerpoint/2010/main" val="130117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PRODUCTS: WEBSITE, ATLAS AND THE CATALOGUE</a:t>
            </a:r>
            <a:endParaRPr lang="es-CO" dirty="0"/>
          </a:p>
        </p:txBody>
      </p:sp>
      <p:graphicFrame>
        <p:nvGraphicFramePr>
          <p:cNvPr id="5" name="13 Marcador de contenido"/>
          <p:cNvGraphicFramePr>
            <a:graphicFrameLocks noGrp="1"/>
          </p:cNvGraphicFramePr>
          <p:nvPr>
            <p:ph sz="quarter" idx="4"/>
            <p:extLst>
              <p:ext uri="{D42A27DB-BD31-4B8C-83A1-F6EECF244321}">
                <p14:modId xmlns:p14="http://schemas.microsoft.com/office/powerpoint/2010/main" val="254996819"/>
              </p:ext>
            </p:extLst>
          </p:nvPr>
        </p:nvGraphicFramePr>
        <p:xfrm>
          <a:off x="223838" y="1311275"/>
          <a:ext cx="8747125" cy="504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6385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38" y="68338"/>
            <a:ext cx="7917180" cy="1143000"/>
          </a:xfrm>
        </p:spPr>
        <p:txBody>
          <a:bodyPr>
            <a:normAutofit/>
          </a:bodyPr>
          <a:lstStyle/>
          <a:p>
            <a:r>
              <a:rPr lang="es-CO" dirty="0" err="1" smtClean="0"/>
              <a:t>Process</a:t>
            </a:r>
            <a:r>
              <a:rPr lang="es-CO" dirty="0" smtClean="0"/>
              <a:t> to </a:t>
            </a:r>
            <a:r>
              <a:rPr lang="es-CO" dirty="0" err="1" smtClean="0"/>
              <a:t>create</a:t>
            </a:r>
            <a:r>
              <a:rPr lang="es-CO" dirty="0" smtClean="0"/>
              <a:t> </a:t>
            </a:r>
            <a:r>
              <a:rPr lang="es-CO" dirty="0" err="1" smtClean="0"/>
              <a:t>the</a:t>
            </a:r>
            <a:r>
              <a:rPr lang="es-CO" dirty="0" smtClean="0"/>
              <a:t> CMA2 </a:t>
            </a:r>
            <a:r>
              <a:rPr lang="es-CO" dirty="0" err="1" smtClean="0"/>
              <a:t>tools</a:t>
            </a:r>
            <a:r>
              <a:rPr lang="es-CO" dirty="0" smtClean="0"/>
              <a:t> </a:t>
            </a:r>
            <a:endParaRPr lang="es-CO" dirty="0"/>
          </a:p>
        </p:txBody>
      </p:sp>
      <p:grpSp>
        <p:nvGrpSpPr>
          <p:cNvPr id="23" name="3 Grupo"/>
          <p:cNvGrpSpPr>
            <a:grpSpLocks/>
          </p:cNvGrpSpPr>
          <p:nvPr/>
        </p:nvGrpSpPr>
        <p:grpSpPr bwMode="auto">
          <a:xfrm>
            <a:off x="353960" y="1148537"/>
            <a:ext cx="8594777" cy="5114973"/>
            <a:chOff x="178351" y="286590"/>
            <a:chExt cx="8769969" cy="6154552"/>
          </a:xfrm>
        </p:grpSpPr>
        <p:sp>
          <p:nvSpPr>
            <p:cNvPr id="24" name="33 Rectángulo redondeado"/>
            <p:cNvSpPr/>
            <p:nvPr/>
          </p:nvSpPr>
          <p:spPr>
            <a:xfrm>
              <a:off x="3114902" y="4581755"/>
              <a:ext cx="5833418" cy="1341744"/>
            </a:xfrm>
            <a:prstGeom prst="round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s-CO"/>
            </a:p>
          </p:txBody>
        </p:sp>
        <p:sp>
          <p:nvSpPr>
            <p:cNvPr id="25" name="26 Rectángulo redondeado"/>
            <p:cNvSpPr/>
            <p:nvPr/>
          </p:nvSpPr>
          <p:spPr>
            <a:xfrm>
              <a:off x="3114902" y="2997069"/>
              <a:ext cx="5833418" cy="1368737"/>
            </a:xfrm>
            <a:prstGeom prst="round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s-CO"/>
            </a:p>
          </p:txBody>
        </p:sp>
        <p:sp>
          <p:nvSpPr>
            <p:cNvPr id="26" name="2 CuadroTexto"/>
            <p:cNvSpPr txBox="1"/>
            <p:nvPr/>
          </p:nvSpPr>
          <p:spPr>
            <a:xfrm>
              <a:off x="178351" y="286590"/>
              <a:ext cx="1271448" cy="584333"/>
            </a:xfrm>
            <a:prstGeom prst="rect">
              <a:avLst/>
            </a:prstGeom>
            <a:noFill/>
          </p:spPr>
          <p:txBody>
            <a:bodyPr>
              <a:spAutoFit/>
            </a:bodyPr>
            <a:lstStyle/>
            <a:p>
              <a:pPr algn="r" fontAlgn="auto">
                <a:spcBef>
                  <a:spcPts val="0"/>
                </a:spcBef>
                <a:spcAft>
                  <a:spcPts val="0"/>
                </a:spcAft>
                <a:defRPr/>
              </a:pPr>
              <a:r>
                <a:rPr lang="es-CO" b="1" dirty="0" smtClean="0">
                  <a:solidFill>
                    <a:schemeClr val="accent3">
                      <a:lumMod val="75000"/>
                    </a:schemeClr>
                  </a:solidFill>
                  <a:latin typeface="+mn-lt"/>
                  <a:cs typeface="+mn-cs"/>
                </a:rPr>
                <a:t>MS </a:t>
              </a:r>
              <a:r>
                <a:rPr lang="es-CO" b="1" dirty="0">
                  <a:solidFill>
                    <a:schemeClr val="accent3">
                      <a:lumMod val="75000"/>
                    </a:schemeClr>
                  </a:solidFill>
                  <a:latin typeface="+mn-lt"/>
                  <a:cs typeface="+mn-cs"/>
                </a:rPr>
                <a:t>Excel</a:t>
              </a:r>
              <a:r>
                <a:rPr lang="es-CO" dirty="0">
                  <a:latin typeface="+mn-lt"/>
                  <a:cs typeface="+mn-cs"/>
                </a:rPr>
                <a:t>: </a:t>
              </a:r>
              <a:r>
                <a:rPr lang="es-CO" sz="1400" dirty="0">
                  <a:latin typeface="+mn-lt"/>
                  <a:cs typeface="+mn-cs"/>
                </a:rPr>
                <a:t>Source Review</a:t>
              </a:r>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465" y="286590"/>
              <a:ext cx="818242" cy="80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320014"/>
              <a:ext cx="805398" cy="75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8 CuadroTexto"/>
            <p:cNvSpPr txBox="1">
              <a:spLocks noChangeArrowheads="1"/>
            </p:cNvSpPr>
            <p:nvPr/>
          </p:nvSpPr>
          <p:spPr bwMode="auto">
            <a:xfrm>
              <a:off x="3521280" y="1325004"/>
              <a:ext cx="2346472" cy="8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s-CO" altLang="es-CO" b="1" dirty="0">
                  <a:solidFill>
                    <a:schemeClr val="accent1"/>
                  </a:solidFill>
                </a:rPr>
                <a:t>Open Refine</a:t>
              </a:r>
              <a:r>
                <a:rPr lang="es-CO" altLang="es-CO" dirty="0"/>
                <a:t>: </a:t>
              </a:r>
              <a:r>
                <a:rPr lang="en-US" altLang="es-CO" sz="1400" dirty="0" smtClean="0"/>
                <a:t>Debugging sources and export to interoperability data format</a:t>
              </a:r>
              <a:endParaRPr lang="es-CO" altLang="es-CO" sz="1400" dirty="0"/>
            </a:p>
          </p:txBody>
        </p:sp>
        <p:pic>
          <p:nvPicPr>
            <p:cNvPr id="30" name="Picture 7" descr="http://simile.mit.edu/images/exhib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759" y="3265378"/>
              <a:ext cx="676218" cy="97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9 CuadroTexto"/>
            <p:cNvSpPr txBox="1"/>
            <p:nvPr/>
          </p:nvSpPr>
          <p:spPr>
            <a:xfrm>
              <a:off x="3419668" y="3132038"/>
              <a:ext cx="2441305" cy="800282"/>
            </a:xfrm>
            <a:prstGeom prst="rect">
              <a:avLst/>
            </a:prstGeom>
            <a:noFill/>
          </p:spPr>
          <p:txBody>
            <a:bodyPr>
              <a:spAutoFit/>
            </a:bodyPr>
            <a:lstStyle/>
            <a:p>
              <a:pPr algn="r" fontAlgn="auto">
                <a:spcBef>
                  <a:spcPts val="0"/>
                </a:spcBef>
                <a:spcAft>
                  <a:spcPts val="0"/>
                </a:spcAft>
                <a:defRPr/>
              </a:pPr>
              <a:r>
                <a:rPr lang="es-CO" b="1" dirty="0">
                  <a:solidFill>
                    <a:schemeClr val="accent6">
                      <a:lumMod val="75000"/>
                    </a:schemeClr>
                  </a:solidFill>
                  <a:latin typeface="+mn-lt"/>
                  <a:cs typeface="+mn-cs"/>
                </a:rPr>
                <a:t>SIMILE Exhibit</a:t>
              </a:r>
              <a:r>
                <a:rPr lang="es-CO" dirty="0">
                  <a:latin typeface="+mn-lt"/>
                  <a:cs typeface="+mn-cs"/>
                </a:rPr>
                <a:t>: </a:t>
              </a:r>
              <a:r>
                <a:rPr lang="en-US" sz="1400" dirty="0">
                  <a:latin typeface="+mn-lt"/>
                  <a:cs typeface="+mn-cs"/>
                </a:rPr>
                <a:t>Publishing catalog with advanced search and filtering functions</a:t>
              </a:r>
              <a:endParaRPr lang="es-CO" dirty="0">
                <a:latin typeface="+mn-lt"/>
                <a:cs typeface="+mn-cs"/>
              </a:endParaRPr>
            </a:p>
          </p:txBody>
        </p:sp>
        <p:pic>
          <p:nvPicPr>
            <p:cNvPr id="32"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0190" y="5029862"/>
              <a:ext cx="1828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10 CuadroTexto"/>
            <p:cNvSpPr txBox="1">
              <a:spLocks noChangeArrowheads="1"/>
            </p:cNvSpPr>
            <p:nvPr/>
          </p:nvSpPr>
          <p:spPr bwMode="auto">
            <a:xfrm>
              <a:off x="3635896" y="4834897"/>
              <a:ext cx="225429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s-CO" altLang="es-CO" b="1" dirty="0" err="1" smtClean="0">
                  <a:solidFill>
                    <a:srgbClr val="FF0000"/>
                  </a:solidFill>
                </a:rPr>
                <a:t>GeoNode</a:t>
              </a:r>
              <a:r>
                <a:rPr lang="es-CO" altLang="es-CO" dirty="0"/>
                <a:t>: </a:t>
              </a:r>
              <a:r>
                <a:rPr lang="en-US" altLang="es-CO" sz="1400" dirty="0"/>
                <a:t>Geovisor and metadata online under collaborative scheme</a:t>
              </a:r>
              <a:endParaRPr lang="es-CO" altLang="es-CO" sz="1400" dirty="0"/>
            </a:p>
          </p:txBody>
        </p:sp>
        <p:cxnSp>
          <p:nvCxnSpPr>
            <p:cNvPr id="34" name="4 Conector angular"/>
            <p:cNvCxnSpPr>
              <a:stCxn id="27" idx="3"/>
              <a:endCxn id="28" idx="0"/>
            </p:cNvCxnSpPr>
            <p:nvPr/>
          </p:nvCxnSpPr>
          <p:spPr>
            <a:xfrm>
              <a:off x="2410129" y="686731"/>
              <a:ext cx="4076250" cy="633556"/>
            </a:xfrm>
            <a:prstGeom prst="bentConnector2">
              <a:avLst/>
            </a:prstGeom>
            <a:ln>
              <a:solidFill>
                <a:schemeClr val="accent6">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35" name="6 Conector angular"/>
            <p:cNvCxnSpPr>
              <a:stCxn id="28" idx="2"/>
              <a:endCxn id="30" idx="0"/>
            </p:cNvCxnSpPr>
            <p:nvPr/>
          </p:nvCxnSpPr>
          <p:spPr>
            <a:xfrm rot="16200000" flipH="1">
              <a:off x="5890136" y="2669177"/>
              <a:ext cx="1192485" cy="0"/>
            </a:xfrm>
            <a:prstGeom prst="bentConnector3">
              <a:avLst/>
            </a:prstGeom>
            <a:ln>
              <a:solidFill>
                <a:schemeClr val="accent6">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36" name="11 Conector angular"/>
            <p:cNvCxnSpPr>
              <a:stCxn id="27" idx="2"/>
              <a:endCxn id="32" idx="2"/>
            </p:cNvCxnSpPr>
            <p:nvPr/>
          </p:nvCxnSpPr>
          <p:spPr>
            <a:xfrm rot="16200000" flipH="1">
              <a:off x="2164925" y="924134"/>
              <a:ext cx="4476182" cy="4801656"/>
            </a:xfrm>
            <a:prstGeom prst="bentConnector3">
              <a:avLst>
                <a:gd name="adj1" fmla="val 118271"/>
              </a:avLst>
            </a:prstGeom>
            <a:ln>
              <a:solidFill>
                <a:schemeClr val="accent3">
                  <a:lumMod val="75000"/>
                </a:schemeClr>
              </a:solidFill>
              <a:tailEnd type="arrow"/>
            </a:ln>
          </p:spPr>
          <p:style>
            <a:lnRef idx="3">
              <a:schemeClr val="accent6"/>
            </a:lnRef>
            <a:fillRef idx="0">
              <a:schemeClr val="accent6"/>
            </a:fillRef>
            <a:effectRef idx="2">
              <a:schemeClr val="accent6"/>
            </a:effectRef>
            <a:fontRef idx="minor">
              <a:schemeClr val="tx1"/>
            </a:fontRef>
          </p:style>
        </p:cxnSp>
        <p:sp>
          <p:nvSpPr>
            <p:cNvPr id="37" name="25 CuadroTexto"/>
            <p:cNvSpPr txBox="1">
              <a:spLocks noChangeArrowheads="1"/>
            </p:cNvSpPr>
            <p:nvPr/>
          </p:nvSpPr>
          <p:spPr bwMode="auto">
            <a:xfrm>
              <a:off x="7692828" y="3482117"/>
              <a:ext cx="1140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CO" altLang="es-CO" u="sng" dirty="0">
                  <a:solidFill>
                    <a:srgbClr val="00B0F0"/>
                  </a:solidFill>
                  <a:latin typeface="Bauhaus 93" panose="04030905020B02020C02" pitchFamily="82" charset="0"/>
                </a:rPr>
                <a:t>CATALOG</a:t>
              </a:r>
            </a:p>
          </p:txBody>
        </p:sp>
        <p:sp>
          <p:nvSpPr>
            <p:cNvPr id="38" name="31 CuadroTexto"/>
            <p:cNvSpPr txBox="1">
              <a:spLocks noChangeArrowheads="1"/>
            </p:cNvSpPr>
            <p:nvPr/>
          </p:nvSpPr>
          <p:spPr bwMode="auto">
            <a:xfrm>
              <a:off x="8088585" y="5111896"/>
              <a:ext cx="748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CO" altLang="es-CO" u="sng">
                  <a:solidFill>
                    <a:srgbClr val="00B0F0"/>
                  </a:solidFill>
                  <a:latin typeface="Bauhaus 93" panose="04030905020B02020C02" pitchFamily="82" charset="0"/>
                </a:rPr>
                <a:t>ATLAS</a:t>
              </a:r>
            </a:p>
          </p:txBody>
        </p:sp>
        <p:sp>
          <p:nvSpPr>
            <p:cNvPr id="39" name="32 CuadroTexto"/>
            <p:cNvSpPr txBox="1"/>
            <p:nvPr/>
          </p:nvSpPr>
          <p:spPr>
            <a:xfrm>
              <a:off x="6503840" y="488248"/>
              <a:ext cx="444451" cy="708186"/>
            </a:xfrm>
            <a:prstGeom prst="rect">
              <a:avLst/>
            </a:prstGeom>
            <a:noFill/>
          </p:spPr>
          <p:txBody>
            <a:bodyPr wrap="none">
              <a:spAutoFit/>
            </a:bodyPr>
            <a:lstStyle/>
            <a:p>
              <a:pPr fontAlgn="auto">
                <a:spcBef>
                  <a:spcPts val="0"/>
                </a:spcBef>
                <a:spcAft>
                  <a:spcPts val="0"/>
                </a:spcAft>
                <a:defRPr/>
              </a:pPr>
              <a:r>
                <a:rPr lang="es-CO" sz="4000" b="1" dirty="0">
                  <a:solidFill>
                    <a:schemeClr val="accent6">
                      <a:lumMod val="75000"/>
                    </a:schemeClr>
                  </a:solidFill>
                  <a:latin typeface="+mn-lt"/>
                  <a:cs typeface="+mn-cs"/>
                </a:rPr>
                <a:t>1</a:t>
              </a:r>
            </a:p>
          </p:txBody>
        </p:sp>
        <p:sp>
          <p:nvSpPr>
            <p:cNvPr id="40" name="39 CuadroTexto"/>
            <p:cNvSpPr txBox="1"/>
            <p:nvPr/>
          </p:nvSpPr>
          <p:spPr>
            <a:xfrm>
              <a:off x="1522815" y="5732956"/>
              <a:ext cx="444451" cy="708186"/>
            </a:xfrm>
            <a:prstGeom prst="rect">
              <a:avLst/>
            </a:prstGeom>
            <a:noFill/>
          </p:spPr>
          <p:txBody>
            <a:bodyPr wrap="none">
              <a:spAutoFit/>
            </a:bodyPr>
            <a:lstStyle/>
            <a:p>
              <a:pPr fontAlgn="auto">
                <a:spcBef>
                  <a:spcPts val="0"/>
                </a:spcBef>
                <a:spcAft>
                  <a:spcPts val="0"/>
                </a:spcAft>
                <a:defRPr/>
              </a:pPr>
              <a:r>
                <a:rPr lang="es-CO" sz="4000" b="1" dirty="0">
                  <a:solidFill>
                    <a:schemeClr val="accent3">
                      <a:lumMod val="75000"/>
                    </a:schemeClr>
                  </a:solidFill>
                  <a:latin typeface="+mn-lt"/>
                  <a:cs typeface="+mn-cs"/>
                </a:rPr>
                <a:t>2</a:t>
              </a:r>
            </a:p>
          </p:txBody>
        </p:sp>
      </p:grpSp>
    </p:spTree>
    <p:extLst>
      <p:ext uri="{BB962C8B-B14F-4D97-AF65-F5344CB8AC3E}">
        <p14:creationId xmlns:p14="http://schemas.microsoft.com/office/powerpoint/2010/main" val="90812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_INVEM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CA7777E-57F1-4D82-8E02-E63C91FFA964}">
  <ds:schemaRefs>
    <ds:schemaRef ds:uri="ESRI.ArcGIS.Mapping.OfficeIntegration.PowerPointInfo"/>
  </ds:schemaRefs>
</ds:datastoreItem>
</file>

<file path=customXml/itemProps2.xml><?xml version="1.0" encoding="utf-8"?>
<ds:datastoreItem xmlns:ds="http://schemas.openxmlformats.org/officeDocument/2006/customXml" ds:itemID="{F6946545-B4CC-4759-A200-4A540E868DCE}">
  <ds:schemaRefs>
    <ds:schemaRef ds:uri="ESRI.ArcGIS.Mapping.OfficeIntegration.PowerPointInfo"/>
  </ds:schemaRefs>
</ds:datastoreItem>
</file>

<file path=customXml/itemProps3.xml><?xml version="1.0" encoding="utf-8"?>
<ds:datastoreItem xmlns:ds="http://schemas.openxmlformats.org/officeDocument/2006/customXml" ds:itemID="{BD9C6591-286D-4E22-9F08-DB8F179A4378}">
  <ds:schemaRefs>
    <ds:schemaRef ds:uri="ESRI.ArcGIS.Mapping.OfficeIntegration.PowerPointInfo"/>
  </ds:schemaRefs>
</ds:datastoreItem>
</file>

<file path=customXml/itemProps4.xml><?xml version="1.0" encoding="utf-8"?>
<ds:datastoreItem xmlns:ds="http://schemas.openxmlformats.org/officeDocument/2006/customXml" ds:itemID="{11794EAC-F5AD-496A-93E1-71F7C4F50BA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1901</TotalTime>
  <Words>1356</Words>
  <Application>Microsoft Office PowerPoint</Application>
  <PresentationFormat>Presentación en pantalla (4:3)</PresentationFormat>
  <Paragraphs>161</Paragraphs>
  <Slides>22</Slides>
  <Notes>6</Notes>
  <HiddenSlides>4</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22</vt:i4>
      </vt:variant>
    </vt:vector>
  </HeadingPairs>
  <TitlesOfParts>
    <vt:vector size="32" baseType="lpstr">
      <vt:lpstr>Open Sans Light</vt:lpstr>
      <vt:lpstr>Lucida Sans</vt:lpstr>
      <vt:lpstr>Open Sans Semibold</vt:lpstr>
      <vt:lpstr>Open Sans Extrabold</vt:lpstr>
      <vt:lpstr>Calibri</vt:lpstr>
      <vt:lpstr>Bauhaus 93</vt:lpstr>
      <vt:lpstr>Wingdings</vt:lpstr>
      <vt:lpstr>Arial</vt:lpstr>
      <vt:lpstr>Open Sans</vt:lpstr>
      <vt:lpstr>Plantilla_INVEMAR</vt:lpstr>
      <vt:lpstr>Caribbean Marine Atlas Phase 2 - CMA2</vt:lpstr>
      <vt:lpstr>BACKGROUND</vt:lpstr>
      <vt:lpstr>BACKGROUND </vt:lpstr>
      <vt:lpstr>CMA2 Countries</vt:lpstr>
      <vt:lpstr>Presentación de PowerPoint</vt:lpstr>
      <vt:lpstr>SPECIFIC OBJETIVES</vt:lpstr>
      <vt:lpstr>Advances</vt:lpstr>
      <vt:lpstr>PRODUCTS: WEBSITE, ATLAS AND THE CATALOGUE</vt:lpstr>
      <vt:lpstr>Process to create the CMA2 tools </vt:lpstr>
      <vt:lpstr>THE CATALGUE 1. The Excel source management</vt:lpstr>
      <vt:lpstr>2. Dataflow #1  CATALOGUE</vt:lpstr>
      <vt:lpstr>Dataflow #2  ATLAS</vt:lpstr>
      <vt:lpstr>WEBSITE</vt:lpstr>
      <vt:lpstr>PRODUCTS – THE CATALOGUE </vt:lpstr>
      <vt:lpstr>ATLAS</vt:lpstr>
      <vt:lpstr>ATLAS- Layers</vt:lpstr>
      <vt:lpstr>ATLAS- Maps</vt:lpstr>
      <vt:lpstr>ATLAS- Documents</vt:lpstr>
      <vt:lpstr>ATLAS- People</vt:lpstr>
      <vt:lpstr>Indicator advances</vt:lpstr>
      <vt:lpstr>Early conclusions</vt:lpstr>
      <vt:lpstr>THANKS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CMA2 Project</dc:title>
  <dc:creator>usrsig17</dc:creator>
  <cp:keywords>INVEMAR</cp:keywords>
  <cp:lastModifiedBy>Leonardo Jose Arias Aleman</cp:lastModifiedBy>
  <cp:revision>119</cp:revision>
  <dcterms:created xsi:type="dcterms:W3CDTF">2014-09-04T20:27:04Z</dcterms:created>
  <dcterms:modified xsi:type="dcterms:W3CDTF">2016-01-28T13:31:18Z</dcterms:modified>
  <cp:category>atlas, caribbean, dss, indicator</cp:category>
</cp:coreProperties>
</file>